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4" r:id="rId4"/>
    <p:sldId id="263" r:id="rId5"/>
    <p:sldId id="258" r:id="rId6"/>
    <p:sldId id="267" r:id="rId7"/>
    <p:sldId id="261" r:id="rId8"/>
    <p:sldId id="259" r:id="rId9"/>
    <p:sldId id="262" r:id="rId10"/>
    <p:sldId id="266" r:id="rId11"/>
    <p:sldId id="265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DE196-5E52-43E8-B2D2-4720D53DAE57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BCC9-74A6-468F-A144-AE084E31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over handout about the</a:t>
            </a:r>
            <a:r>
              <a:rPr lang="en-US" baseline="0" dirty="0" smtClean="0"/>
              <a:t> specific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BCC9-74A6-468F-A144-AE084E317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video on offline consequences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NSTeens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BCC9-74A6-468F-A144-AE084E317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C7F670-2A1A-40A7-9D47-6319DBB830E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D93648-13D3-40F3-B30C-713C6A4DCB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shable.com/2014/08/04/snapchat-for-beginner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hyperlink" Target="http://mashable.com/2013/07/19/twitter-lingo-gu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cialmediaservants.wordpress.com/2014/03/26/social-media-lingo-explained-instagram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thenextweb.com/facebook/2012/10/14/the-language-of-facebook/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d1pmarobgdhgjx.cloudfront.net/education/ED_digital-footprint.mp4" TargetMode="External"/><Relationship Id="rId7" Type="http://schemas.openxmlformats.org/officeDocument/2006/relationships/hyperlink" Target="http://www.nsteen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onsensemedia.org/privacy-and-internet-safety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ww.commonsensemedia.org/lists/social-networking-for-tee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cssat.weebly.com/" TargetMode="External"/><Relationship Id="rId2" Type="http://schemas.openxmlformats.org/officeDocument/2006/relationships/hyperlink" Target="mailto:mormanj@troup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mmonsensemedia.org/video/modal/49342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mormanj\Documents\Tutorials%20and%20Inservices\SocialMediaPresentation\imom-social-media-contract-for-kids-colo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cflearnfree.org/twitter10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://www.wikihow.com/Use-Insta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cflearnfree.org/facebook10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mashable.com/2014/08/04/snapchat-for-beginners/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br>
              <a:rPr lang="en-US" dirty="0" smtClean="0"/>
            </a:br>
            <a:r>
              <a:rPr lang="en-US" sz="1800" dirty="0" smtClean="0"/>
              <a:t>Info for parents and their kids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Jessica </a:t>
            </a:r>
            <a:r>
              <a:rPr lang="en-US" dirty="0" err="1" smtClean="0"/>
              <a:t>Morman</a:t>
            </a:r>
            <a:endParaRPr lang="en-US" dirty="0" smtClean="0"/>
          </a:p>
          <a:p>
            <a:r>
              <a:rPr lang="en-US" dirty="0" smtClean="0"/>
              <a:t>Troup County Schools</a:t>
            </a:r>
          </a:p>
          <a:p>
            <a:r>
              <a:rPr lang="en-US" dirty="0" smtClean="0"/>
              <a:t>Assistive Technology Specialist</a:t>
            </a:r>
          </a:p>
          <a:p>
            <a:r>
              <a:rPr lang="en-US" dirty="0" smtClean="0"/>
              <a:t>3-24-15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“lingo”</a:t>
            </a:r>
            <a:endParaRPr lang="en-US" dirty="0"/>
          </a:p>
        </p:txBody>
      </p:sp>
      <p:pic>
        <p:nvPicPr>
          <p:cNvPr id="4" name="Picture 14" descr="http://www.southernfriedscience.com/wp-content/uploads/2011/12/logo_twitter_withbird_1000_allblue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857">
            <a:off x="862764" y="1493962"/>
            <a:ext cx="3276600" cy="6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fbcdn-sphotos-b-a.akamaihd.net/hphotos-ak-xap1/t31.0-8/1271084_10152203108461729_809245696_o.png?dl=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34833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ailygenius.com/wp-content/uploads/2014/09/instagram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911">
            <a:off x="5102293" y="1020055"/>
            <a:ext cx="2873564" cy="15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wgHBhUIBwgWFhUXGCIYFRgYFBwgHRwfIiQgIiEkHB4iIisgHyUxIB0aJTEkMSkyMDozGyE/RDUsNy4tMDcBCgoKDg0OGxAQGywkICYsLCwsKy40MDIvLCwsLTAsNDc0LC4sNSwtLDAsLCwsLCwsMSwsLCwsNCwsLCwsLCwsLP/AABEIAK4BIgMBEQACEQEDEQH/xAAbAAEAAwEBAQEAAAAAAAAAAAAABAUGAwIBB//EAEAQAAICAgECBAMFAwkHBQAAAAECAAMEEQUSIQYTMUEUUWEiMnGBkRVScgcWI2J0gqGywTZCc5Kx8PEkQ1NUov/EABsBAQACAwEBAAAAAAAAAAAAAAADBAIFBgEH/8QAOBEBAAIBAgMFBgUDAwUBAAAAAAECAwQRBSExBhJBUWFxgZGxwdETFCIyoTPh8UJy8BYkNDWCFf/aAAwDAQACEQMRAD8A/RJ8jbQgICAgICAgICAgICAgICAgICAgICAgICAgICAgICAgICAgICAgICAgICAgICAgICAgICAgICAgICAgICAgICAgICAgICAgICAgICAgICAgICAgICAgICAgICAgICAgICAgICAgICAgICAgICAgICAgICAgICAgICAgICAgICBGz87E47FOVn5K1oPVmIA/8/SSYsN8tu5jiZnyh5MxHOVdTzmVnL18R4dy7l9n8talP4G1lJ/TU3mLs3q7Rvaa19+8/wARt/KGdRWHt+S5igdeX4SywvzQ02H/AJVs6v0BMkt2Y1MR+m1Z+P2efmKu3Fc1x/LFlwsjbL9+tgVsT+JGAYfpNLqtFn0s7Za7fL49E1b1t0WMqsiAgICAgICAgICAgICAgICAgICAgICAgICAgICAgICBG5LOx+M4987MfSVqWY/QfL6+w/GS4cNs2SMdOsztDyZ2jeTwp4Xsy7V8Q+KKuq9u9NJ7pjqfQBfQ2a0Wf132GgJ9J0GgxaPFFKRz8Z8Zn7eUNfe83neW2l5gQKDxT4Vw+frFysashO9OQnZ0P1/fX5oex/xkeXDTLSaZI3ifB7EzE7wznA8hkZlT43JVBMmhvLyFHp1a2GX36WUhh+P0nznimgnR5+5/pnnE+n3hfx378brWa1IQEBAQEBAQEBAQEBAQEBAQEBAQEBAQEBAQEBAQEBApefqGZyODx9n3bMtS4+YrV7dH6dSLOh7NY4tq5tPhWfpCDUT+l+jzu1IgICBhOfqGL/KJXbX28/EYP9TU69J/HVrD9JzfabHE6at/GLfOJ+0LGnn9WydOHXCAgICAgICAgICAgICAgICAgICAgICAgICAgICAgIFTyh6PEfGuf/tEfrTaJ0nZif8Aub/7frCvqP2w/Q53CmQEBAw/ik9Xj7FQe2Lcf1ekf6Tnu0s/9pH+6PlKfT/uS5wi6QEBAQEBAQEBAQEBAQEBAQEBAQEBAQEBAQEBAQEDOeJsWy3kab83EuvxFVhbVRayOGOul9KytYAAR0g7770Z0HAdRo8drRqIjedtpnp7PT2oM1bz+1N8K8N4c5XkEysDn8q74dvMXHusINbaIBZWQW67kDZI/Gdhp9LpaWnLhrXefGP7clW1rdJfocuMCAgIGT8b8NxFpXm+U5m3ENSms2paq7ViD0nqBBOwNaG5Dn0+LPXu5axMdeb2LTXoxuFi4d3M03+FMfLVFYnJyMiy3puXpI6RXYdsdkHq6VA1Od4zn0FdPOKsVm3h3duXvjp7PFYxVv3t2xnFrZAQEBAQEBAQEBAQEBAQEBAQEBAQEBAQEBAQEBAQKnGr+P8A5RMZcQfaxq3syHH7lgKpWfnttvr28v6zsezGHJFb5J/bPKI85jrP0/wqamY3iH6HOrViAgIGG/lGr8jlMDlspd0V2slm/RGsAWuw+3Zh079vMmr4zivk0d6455/OI5zHw+STFMRaN0w/WfN2wICAgICAgICAgICAgICAgICAgICAgICAgICAgICBTclzbDL/AGVwlPn5TeiA/Zr/AK1zDsij9T6ATb8N4Rm1dt5janjPn7PP5IsmWK+1qvCXh5PD3HGp7zZdYxsvtI7u5/6KBoKvsB+M+g4sVMVIpSNojoozMzO8rySPCAgIEbkcHG5PAfBzqg1dilXU+4P/AH6wPztb8nwjevE+IbSafTHy2+6w9kub0Swemz2bXz3ON4xwO0WnNp43ietY8PZHl6eHsW8WaOll+CGXqU7B9DOV22WX2AgICAgICAgICAgICAgICAgICAgICAgICAgIGf8AFfGZ2earcTbohbzccXvT5oIGtWIdgjXYHsdmbfhGr02nyT+YpvE7bTtvt7vtzRZa2tH6ZWHh/wATcBwVK8f/ADeuwQzKvejdfUx6R1WoWU9zrbGd1g1+mz8sd4mfLx+E81K1LV6w3stsSAgICAgZnxJ4r4jAyW4jKwrchygL1VY5sHS2wOvt0Dej6mQ5tRiwxvltFfbOz2KzPRjOI4m39uLncbxbYOMvV1Um9mNpYaH9EGNVQB79tnfy7zkuNcS0efHNMVYtadv1bdNvXrPl5LWHHeJ3lrJyyyQEBAQEBAQEBAQEBAQEBAQEBAQEBAQEBAQEBAg83xycvxNnH2uVFi66h6qfUEfgQD+Un0uedPmrlr4TuxtXvRsjjH8UXHqyvFzj6VY1Kj/9Bz/jOiydqMsz+jHEe2Zn7II00eMvVXOeJuAbzOSIzqP99krCXoPn0r9i0fMAA/jNjoe0WHNbuZo7k+fh/b/nNHfBMc45tlw3M8dzmEMzistbEPuD3H0YHup+hAM6LqgS77qseo3X2BVA2WYgAD6k9hAxOX4xz+btNHg+tfKBIfLtU9G/lSnY2fxbC/jNTxDjGDR/p/dbyj6z4fNLjxTdG+F8Sa6h4xu6v7Pj9P8Ay9G9fn+c0H/VGbf+nXb3/NN+Wjze+J47Ixci7N5DN8665lNjhAg0qhVAUE6Gh8/UmavifEra7JFpjaIjaI6pcePuQs5rEhAQEBAQEBAQEBAQEBAQEBAQEBAQEBAQEBAQEBAQEBAqM3w3xWZknKbHKWH1sqdq3P4shBP57l/TcU1enjbHedvKecfz09zC2OtusOP80uJssD5i2369BffZYo/uuxX/AAk+XjeuyV7s329kRH8xzYxhpHgvFVVXpUaA9AJqpmZ5ylfZ4EBAQEBAQEBAQEBAQEBAQEBAQEBAQEBAQEBAQPkD7AQEBAQEBAQEBAQEBAQEBAQEBAQEBAQEBAQEBAQEBAQEBAruS5vjuNtFOVkfbYbWtVZ3I+YRQW19dS3ptBqNT/SpM+vh8Z5MbXrXrLli+I+LyMoYhvauxvupbW9TN/CHUdX5SXUcK1enr3slJ2845/JjXJW3SVtNekICAgICAgICAgUfF+IDnZVVdnHvWl6O9DllPWtZAbYB2v3gRubjW8Gy6XBGa1omJ25eW6KmWLW2Xk06UgfIH2AgICAgICAgICAgICAgICAgICAgB3MDHcbZcnF4b0XtS/IW2vlXrrzNoT0UqxB6e3Ya76rbXcmfRdVlnQaCJwRvtEbeXPx+qhWO/f8AUsOU4DkczCbAXnbGpfXWuQotZdEENU/Z0Ya7Ekj6Tn8XaXN3JrlpFuXs+MeP8J508b8pSeX8Q43FXtVbjWv0Vi21kTYrrJIDP3Hurdhs9vSa3RcJ1Grxzkx7bRy5z1n/AJKS+WtZ2kq5jOyafisPw1lvV6h+lFLD5rW7iwj5fZ7y9Xs1q5rvM1ifLeftsw/MVTuOz8bksQZOJZtTsHYIII7EMD3Ug9iDNJqNPkwZJx5I2mE1bRaN4QKeePIMf2DxV+UoOjZWFWvfv02WMqv/AHSZt9P2e1eWvettX29fh90Vs9YdcfmQc8cfyODbj3MCUS1Rp9evQ6lkYgdyAd69pX13B9TpK9+201848Pa9plrbk4ct4lw+JvZMmm0pWEN1iptKxYSqdXffcj2Bnmk4RqNVhnLj226decvbZa1naXReW5Gyr4mnwvltV6humsMR8xUXFn5dO/pL0dmtVNd5mu/lvP22YfmKp3HZ+NyWIMnDs6lPb0III9QwPcEHsQe80efBkwXnHkjaYTVtExvCD+22yclsfhuMuyih6bGqChFI9QbHZUJHuASRNppOBarUU7/KsT038fcitmrWdnvH5kfHLgclgXY1rb6FtUafXc9DqWRjrvre/pI9bwbU6SvfttNfOPD6vaZa25M3jZnwWLw1gxrLCcfIVUqQszEtV6D2HY7J0B7mdfxTSZNVpIxY+u9Z5+WyrjtFbby0FvNXYJVub4a/GRiFFj+WyAnsAzVu3Rs9tnQ2Zy+o7ParDSbxtbbwjff5LNc9ZnZM5PksTi8cXZtugT0qACWZj6Kijux+gE1Om02XUX7mKu8pLWisbyijkuWZPOTwpl9Hrs+SG1/wzZ1/lrf0m8jszqtt+9Xfy5/ZD+Yq8HxJhPhJfh12Ws9hpWpE/pPMAJZWVtdJAUk716fhNfi4Rqb6idPMbWiN+fTbz9fcknLWK95V8fw3L8GmFnjiMmyx6LBmqr9R80shUsHcKP8Af9Pn8p1/FOFRqMEY8MViYmPTl7oVceXu23loOK5Gvksc2JU6FXNbo40ysvYg6JH6HXecPrNHk0mX8LJ19FylotG8JsqsiAgICAgICAgICAgICAgICAgZ3M4zIw0toqwVysS5vMsxWbpdHPcvjv20SftdJI79ww2Z1fC+PUpjjBqekcot15esfVWyYJmd6o+HmW4eLZmcRm2ZFFPfIxshdZWOvrsH/wBxQATo7JAOmY9pd1nBNNqsf4ulmInw2/bP293wYUzWrO1na3kVxOQ5Dk8dEsCcYlqBhtW017Lse49Jn2arNdNes9YvPyh5qP3R7EPl+GXB4C3nDlWPm11m8ZLOevqUdWgAelU7a6AOnU1ODjWpy66u87Vm0R3fDaZ2+PqlnDWKLitaz4uy6kTS3UUXsB+84dGP5hE/SWO1FYrbFkjrzj4bTHzljpvGGeo4/h7F/Zy05nJCkCtVAL1VBdAL26Keoa7k7b6ySt+Ma2sWrtjr8N/nP0ebYqeqTbi52L4WdsvAtpSrPofEW4guis1asAQzfZ21g1v0bXp2m4yYsv8A+famomLW7tt5+O3h7PeiiY78TXzTcnOfjbeVzKakZkqxigddqG6n6WI99Nph9QJT7PW7ug39bM8/73Hk/DlWJx1nJ4+RYcxFNi5LO3mF1HVo99dBI10a6dH0miwcc1V9XW1rfpmYju+G0z8/VNbDWKuHiLPfDvvzuM+yczCryEA9Bax8vq/MPVv+Gb7i+irm1GCZj/VtPrHX6T8UOK+1bJuRwmHlcw3A217xMKqutKuohXscFmewD751063vuzH1Mh7QcQy6eKY8U7TO8zPpD3BSLbzLsnhqqnJr+Hz7VorsFq45bqQOAQCpbboPtH7IOvpNBfjmpyae2DJtO/Lfx2+XvTxhrFu9CBhXX5Hh3i+GpvNaXVWta6drClbL9hX9UDFh1Ed9LrtOu4nrL6TR/iU68oj038VXHSLX2lLwuIw8DxAvEYlXTj5ePcl1WyUJUKQ2iezaZgT77+k1/Z7XZtR+JXLbfbaY39d/szz0iu2yuxWpy/BmFyvI8tZjtXWpFyFerbJ0EDatskE+g3v0mox5s+k4hlppqxMzMxt79/Tp8EsxFqRNkXL4sWYbZPh3wxnfEa3TksCr9Y7gs1tgsK79QQQR7TdaXTcW/GrkzZI235138PZEbfyhtbFttEL3keNxc3xfl42bjghqse8jZGrNWIWBBBB6VUbB9pD2hzX0+TFlxTtb9Ub+nJlgiLRMSqcDHXlcDh6M93ZWw7XYeY42wNOiSCCfU/rL/HNTl0+mi+Kdp70R82GGsWttLWcfgYvG43w2FSFXZOu52T3JJPckn3M4HPnyZ7zfJO8+a7FYiNoSZE9ICAgICAgICAgICAgICAgIHO+0U0NawJCgkgevYb7TKte9aI8xQ4XiW5uPrz+T4e6uu1BZXZUrXIVYbAY1qWRh6EFfX3M6DU9m9Tj/AKUxf+PnO38oK6is9eRRyVSclb4ntx7Ex6sV6eqytka93ZSqIjAM2ukgdvV9D3m84Hoc2jxX/G5bzvtv028fL/CDNeLzGykoxLsDgM3Dyfvpwtat9CPP2P8ASS8GyVy1zXr0nJaY+EPMsbTEejQ+Kf8AYnJ/sr/5DOK0P/m4/wDfHzXL/sn2IHPtkpn5jYO/MHGUlNeu/wCn1r6zq+ORSc2mjJ073P2clbDvtbZ55ZcGpsahxkfs74Wv4YY4uKM5J6vM8n7RbXRrq7d299y/xT893axpOvj0+vJHj7m/6nA4D4XhLJdqWqWzMxXqpscmxE8ypQXBJKdTKzAE7mU0zU0Fozzvfu23n3T/AIN4m/Los78BuUu5XCS9EZ6sYIznS9W7CoJ9gWAH5yl2ejvaDb1t9Gef97lncrnchgPxGPw96Zlimvy2qboQt2Lm0Dyyg7nqB7jXbfaajT9n9RTVV723cid+95xHPp13S2z1mvqi81hHlWyauH0y4uKmJQ3s1lR8xtfMArWv4g/KbTi+vph1WCsz0ne3pE8vuixUmaysLuVqr5M+I6qrHxMyqtuuutnNdqAqy2KgLL26RvXqpHaOO8Ny6uKXwxvMbxt6T7eX+TDkiu8S+Pz+Z8VS68Uy49topR7SUsdiCequojqKDXctr17CaXJwDJi0ts2W0RMc+7/fz9iaM8TbaELhvu8N/Zsn/NVN5x//ANfHtr8pQ4P6i8P+22F/w8j/ACpNd2W/dl9lfqk1PSGc8EBXs4pMgAgYljUBvum8dHT9NhDYR/emy4ZFPz2pn/V3v45/VHk37lVfZhPyvFHFvxc2zkWQi17WvRKnP3nLEila1OyOnfYDQM9inFL6znMRiifTnX57y83xxT1a8gHxteFcN/6TH0Qex73dxKPanpi/+vok03ioeMt+B4biuQsqdq6qLsa011u5WzqQaKqCw2a2Hp8ps+MafJrNJEYY3neJ92390eK0VtzajjORo5PHN2OGGmKMroVZWHqGU9wZwmq0uXTZPw8sbSuVtFo3hMldkQEBAQEBAQEBAQEBAQEBAQECnHh3FpuNvGZN+MWO2FFzIhPzNfdN/Xpm30/HNZhr3YtvHrz/AJ6orYaS90cDiplrmZd9t9i90a+1n6D80U/ZU/UAGR6rjGr1Ne5e20eUcv7va4q15wcrwGDyt/nZRsBKeW4S10DpsnpsCkB12T2PzMj0vEtTpaTTFbaJe2x1tO8rDIx6cnFbFvrBRlKsvsQRoj9JTpe1LRes84nf3spjeNkPiuHxeLdrKHsZmAUtba9jdK76VBYkgDZ0PrLWs4hn1e34s77dPBjWkV6OCeHqcZj+zM/Ix1YklKbyqbPqQh2q7/qgS5g49rMVO73on2xvPx+7GcFJndxq8JcVVf5wNxJZXcNkWkWMp6la0FtOQfQn5CR5ON629LUtflbryj2EYaRO+yv59VswuXRxsGnFB/N3nT8AmY4fMx52V8/9RafzeU0fDHmMzyvTy/i31r5b+/r211Tn/wDqLW93bePbtz+38J/wKLTExqMLGXGxKQiKNKqjQAmmyZLZLTe87zPiliNuUK9+Ax1ymyuPyrsdnO7PItKK5+bJ3Qt/W1ubPS8a1enp3K23iOkTz2+qO2Gtp3e8HhMTEy/jGey23WvNusaxwPkpY/ZH0AAkOs4nqdXG2S3LyjlH/PayrjrXo8cf4fwOPyxk4/mEqGWtWtdkrDEFhWpPSgJA9B7TzUcT1OoxRiyW3iPTyK461neHfk+Kx+SKPc9iMm+h6rWrcbGiAykHRGtj6TDR67NpLTbFO2/UtSLdXi3guMt4pOLfFHl1geWNnaFfulW31Bh+9vcxprc9M05622tPWfPf06bej2aVmNke7w5VlVeRyPJ5d1f/AMdmS5U/xa0X/vEzY37Q621e7vEesRzRxgok8Vw2LxTM2O1jMwClrLWduld9KgsSQo2dD6yhrNfn1cx+LO+3TwZ1pWvRys4Kpcp8nAzb8drD1WCm4qrn94r3Xq7D7QG5a0vG9Xp6RjrMTEdN432Y2w1tO6XxnH0cZjeRjdR2xZmdyzMzHZZmPckn3lHU6rJqck5Ms7yzrWKxtCXK7IgICAgICAgICAgICAgICAgICAgICAgICBXZvB8Xn5i5mZgo9i60xHyOxv2Oj3G5ZxazPixzjpeYrPWGM0rM7zCxlZkQEBAQEBAQEBAQEBAQEBAQEBAQEBAQEBAQEBAQEBAQEBAQEBAQEBAQEBAQEBAQEBAQEBAQEBAQEBAQEBAQEBAQEBAQEBAQEBAQEBAQEBAQEBAQEBAQ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wgHBhUIBwgWFhUXGCIYFRgYFBwgHRwfIiQgIiEkHB4iIisgHyUxIB0aJTEkMSkyMDozGyE/RDUsNy4tMDcBCgoKDg0OGxAQGywkICYsLCwsKy40MDIvLCwsLTAsNDc0LC4sNSwtLDAsLCwsLCwsMSwsLCwsNCwsLCwsLCwsLP/AABEIAK4BIgMBEQACEQEDEQH/xAAbAAEAAwEBAQEAAAAAAAAAAAAABAUGAwIBB//EAEAQAAICAgECBAMFAwkHBQAAAAECAAMEEQUSIQYTMUEUUWEiMnGBkRVScgcWI2J0gqGywTZCc5Kx8PEkQ1NUov/EABsBAQACAwEBAAAAAAAAAAAAAAADBAIFBgEH/8QAOBEBAAIBAgMFBgUDAwUBAAAAAAECAwQRBSExBhJBUWFxgZGxwdETFCIyoTPh8UJy8BYkNDWCFf/aAAwDAQACEQMRAD8A/RJ8jbQgICAgICAgICAgICAgICAgICAgICAgICAgICAgICAgICAgICAgICAgICAgICAgICAgICAgICAgICAgICAgICAgICAgICAgICAgICAgICAgICAgICAgICAgICAgICAgICAgICAgICAgICAgICAgICAgICAgICAgICAgICAgICBGz87E47FOVn5K1oPVmIA/8/SSYsN8tu5jiZnyh5MxHOVdTzmVnL18R4dy7l9n8talP4G1lJ/TU3mLs3q7Rvaa19+8/wARt/KGdRWHt+S5igdeX4SywvzQ02H/AJVs6v0BMkt2Y1MR+m1Z+P2efmKu3Fc1x/LFlwsjbL9+tgVsT+JGAYfpNLqtFn0s7Za7fL49E1b1t0WMqsiAgICAgICAgICAgICAgICAgICAgICAgICAgICAgICBG5LOx+M4987MfSVqWY/QfL6+w/GS4cNs2SMdOsztDyZ2jeTwp4Xsy7V8Q+KKuq9u9NJ7pjqfQBfQ2a0Wf132GgJ9J0GgxaPFFKRz8Z8Zn7eUNfe83neW2l5gQKDxT4Vw+frFysashO9OQnZ0P1/fX5oex/xkeXDTLSaZI3ifB7EzE7wznA8hkZlT43JVBMmhvLyFHp1a2GX36WUhh+P0nznimgnR5+5/pnnE+n3hfx378brWa1IQEBAQEBAQEBAQEBAQEBAQEBAQEBAQEBAQEBAQEBApefqGZyODx9n3bMtS4+YrV7dH6dSLOh7NY4tq5tPhWfpCDUT+l+jzu1IgICBhOfqGL/KJXbX28/EYP9TU69J/HVrD9JzfabHE6at/GLfOJ+0LGnn9WydOHXCAgICAgICAgICAgICAgICAgICAgICAgICAgICAgIFTyh6PEfGuf/tEfrTaJ0nZif8Aub/7frCvqP2w/Q53CmQEBAw/ik9Xj7FQe2Lcf1ekf6Tnu0s/9pH+6PlKfT/uS5wi6QEBAQEBAQEBAQEBAQEBAQEBAQEBAQEBAQEBAQEDOeJsWy3kab83EuvxFVhbVRayOGOul9KytYAAR0g7770Z0HAdRo8drRqIjedtpnp7PT2oM1bz+1N8K8N4c5XkEysDn8q74dvMXHusINbaIBZWQW67kDZI/Gdhp9LpaWnLhrXefGP7clW1rdJfocuMCAgIGT8b8NxFpXm+U5m3ENSms2paq7ViD0nqBBOwNaG5Dn0+LPXu5axMdeb2LTXoxuFi4d3M03+FMfLVFYnJyMiy3puXpI6RXYdsdkHq6VA1Od4zn0FdPOKsVm3h3duXvjp7PFYxVv3t2xnFrZAQEBAQEBAQEBAQEBAQEBAQEBAQEBAQEBAQEBAQKnGr+P8A5RMZcQfaxq3syHH7lgKpWfnttvr28v6zsezGHJFb5J/bPKI85jrP0/wqamY3iH6HOrViAgIGG/lGr8jlMDlspd0V2slm/RGsAWuw+3Zh079vMmr4zivk0d6455/OI5zHw+STFMRaN0w/WfN2wICAgICAgICAgICAgICAgICAgICAgICAgICAgICBTclzbDL/AGVwlPn5TeiA/Zr/AK1zDsij9T6ATb8N4Rm1dt5janjPn7PP5IsmWK+1qvCXh5PD3HGp7zZdYxsvtI7u5/6KBoKvsB+M+g4sVMVIpSNojoozMzO8rySPCAgIEbkcHG5PAfBzqg1dilXU+4P/AH6wPztb8nwjevE+IbSafTHy2+6w9kub0Swemz2bXz3ON4xwO0WnNp43ietY8PZHl6eHsW8WaOll+CGXqU7B9DOV22WX2AgICAgICAgICAgICAgICAgICAgICAgICAgIGf8AFfGZ2earcTbohbzccXvT5oIGtWIdgjXYHsdmbfhGr02nyT+YpvE7bTtvt7vtzRZa2tH6ZWHh/wATcBwVK8f/ADeuwQzKvejdfUx6R1WoWU9zrbGd1g1+mz8sd4mfLx+E81K1LV6w3stsSAgICAgZnxJ4r4jAyW4jKwrchygL1VY5sHS2wOvt0Dej6mQ5tRiwxvltFfbOz2KzPRjOI4m39uLncbxbYOMvV1Um9mNpYaH9EGNVQB79tnfy7zkuNcS0efHNMVYtadv1bdNvXrPl5LWHHeJ3lrJyyyQEBAQEBAQEBAQEBAQEBAQEBAQEBAQEBAQEBAg83xycvxNnH2uVFi66h6qfUEfgQD+Un0uedPmrlr4TuxtXvRsjjH8UXHqyvFzj6VY1Kj/9Bz/jOiydqMsz+jHEe2Zn7II00eMvVXOeJuAbzOSIzqP99krCXoPn0r9i0fMAA/jNjoe0WHNbuZo7k+fh/b/nNHfBMc45tlw3M8dzmEMzistbEPuD3H0YHup+hAM6LqgS77qseo3X2BVA2WYgAD6k9hAxOX4xz+btNHg+tfKBIfLtU9G/lSnY2fxbC/jNTxDjGDR/p/dbyj6z4fNLjxTdG+F8Sa6h4xu6v7Pj9P8Ay9G9fn+c0H/VGbf+nXb3/NN+Wjze+J47Ixci7N5DN8665lNjhAg0qhVAUE6Gh8/UmavifEra7JFpjaIjaI6pcePuQs5rEhAQEBAQEBAQEBAQEBAQEBAQEBAQEBAQEBAQEBAQEBAqM3w3xWZknKbHKWH1sqdq3P4shBP57l/TcU1enjbHedvKecfz09zC2OtusOP80uJssD5i2369BffZYo/uuxX/AAk+XjeuyV7s329kRH8xzYxhpHgvFVVXpUaA9AJqpmZ5ylfZ4EBAQEBAQEBAQEBAQEBAQEBAQEBAQEBAQEBAQPkD7AQEBAQEBAQEBAQEBAQEBAQEBAQEBAQEBAQEBAQEBAQEBAruS5vjuNtFOVkfbYbWtVZ3I+YRQW19dS3ptBqNT/SpM+vh8Z5MbXrXrLli+I+LyMoYhvauxvupbW9TN/CHUdX5SXUcK1enr3slJ2845/JjXJW3SVtNekICAgICAgICAgUfF+IDnZVVdnHvWl6O9DllPWtZAbYB2v3gRubjW8Gy6XBGa1omJ25eW6KmWLW2Xk06UgfIH2AgICAgICAgICAgICAgICAgICAgB3MDHcbZcnF4b0XtS/IW2vlXrrzNoT0UqxB6e3Ya76rbXcmfRdVlnQaCJwRvtEbeXPx+qhWO/f8AUsOU4DkczCbAXnbGpfXWuQotZdEENU/Z0Ya7Ekj6Tn8XaXN3JrlpFuXs+MeP8J508b8pSeX8Q43FXtVbjWv0Vi21kTYrrJIDP3Hurdhs9vSa3RcJ1Grxzkx7bRy5z1n/AJKS+WtZ2kq5jOyafisPw1lvV6h+lFLD5rW7iwj5fZ7y9Xs1q5rvM1ifLeftsw/MVTuOz8bksQZOJZtTsHYIII7EMD3Ug9iDNJqNPkwZJx5I2mE1bRaN4QKeePIMf2DxV+UoOjZWFWvfv02WMqv/AHSZt9P2e1eWvettX29fh90Vs9YdcfmQc8cfyODbj3MCUS1Rp9evQ6lkYgdyAd69pX13B9TpK9+201848Pa9plrbk4ct4lw+JvZMmm0pWEN1iptKxYSqdXffcj2Bnmk4RqNVhnLj226decvbZa1naXReW5Gyr4mnwvltV6humsMR8xUXFn5dO/pL0dmtVNd5mu/lvP22YfmKp3HZ+NyWIMnDs6lPb0III9QwPcEHsQe80efBkwXnHkjaYTVtExvCD+22yclsfhuMuyih6bGqChFI9QbHZUJHuASRNppOBarUU7/KsT038fcitmrWdnvH5kfHLgclgXY1rb6FtUafXc9DqWRjrvre/pI9bwbU6SvfttNfOPD6vaZa25M3jZnwWLw1gxrLCcfIVUqQszEtV6D2HY7J0B7mdfxTSZNVpIxY+u9Z5+WyrjtFbby0FvNXYJVub4a/GRiFFj+WyAnsAzVu3Rs9tnQ2Zy+o7ParDSbxtbbwjff5LNc9ZnZM5PksTi8cXZtugT0qACWZj6Kijux+gE1Om02XUX7mKu8pLWisbyijkuWZPOTwpl9Hrs+SG1/wzZ1/lrf0m8jszqtt+9Xfy5/ZD+Yq8HxJhPhJfh12Ws9hpWpE/pPMAJZWVtdJAUk716fhNfi4Rqb6idPMbWiN+fTbz9fcknLWK95V8fw3L8GmFnjiMmyx6LBmqr9R80shUsHcKP8Af9Pn8p1/FOFRqMEY8MViYmPTl7oVceXu23loOK5Gvksc2JU6FXNbo40ysvYg6JH6HXecPrNHk0mX8LJ19FylotG8JsqsiAgICAgICAgICAgICAgICAgZ3M4zIw0toqwVysS5vMsxWbpdHPcvjv20SftdJI79ww2Z1fC+PUpjjBqekcot15esfVWyYJmd6o+HmW4eLZmcRm2ZFFPfIxshdZWOvrsH/wBxQATo7JAOmY9pd1nBNNqsf4ulmInw2/bP293wYUzWrO1na3kVxOQ5Dk8dEsCcYlqBhtW017Lse49Jn2arNdNes9YvPyh5qP3R7EPl+GXB4C3nDlWPm11m8ZLOevqUdWgAelU7a6AOnU1ODjWpy66u87Vm0R3fDaZ2+PqlnDWKLitaz4uy6kTS3UUXsB+84dGP5hE/SWO1FYrbFkjrzj4bTHzljpvGGeo4/h7F/Zy05nJCkCtVAL1VBdAL26Keoa7k7b6ySt+Ma2sWrtjr8N/nP0ebYqeqTbi52L4WdsvAtpSrPofEW4guis1asAQzfZ21g1v0bXp2m4yYsv8A+famomLW7tt5+O3h7PeiiY78TXzTcnOfjbeVzKakZkqxigddqG6n6WI99Nph9QJT7PW7ug39bM8/73Hk/DlWJx1nJ4+RYcxFNi5LO3mF1HVo99dBI10a6dH0miwcc1V9XW1rfpmYju+G0z8/VNbDWKuHiLPfDvvzuM+yczCryEA9Bax8vq/MPVv+Gb7i+irm1GCZj/VtPrHX6T8UOK+1bJuRwmHlcw3A217xMKqutKuohXscFmewD751063vuzH1Mh7QcQy6eKY8U7TO8zPpD3BSLbzLsnhqqnJr+Hz7VorsFq45bqQOAQCpbboPtH7IOvpNBfjmpyae2DJtO/Lfx2+XvTxhrFu9CBhXX5Hh3i+GpvNaXVWta6drClbL9hX9UDFh1Ed9LrtOu4nrL6TR/iU68oj038VXHSLX2lLwuIw8DxAvEYlXTj5ePcl1WyUJUKQ2iezaZgT77+k1/Z7XZtR+JXLbfbaY39d/szz0iu2yuxWpy/BmFyvI8tZjtXWpFyFerbJ0EDatskE+g3v0mox5s+k4hlppqxMzMxt79/Tp8EsxFqRNkXL4sWYbZPh3wxnfEa3TksCr9Y7gs1tgsK79QQQR7TdaXTcW/GrkzZI235138PZEbfyhtbFttEL3keNxc3xfl42bjghqse8jZGrNWIWBBBB6VUbB9pD2hzX0+TFlxTtb9Ub+nJlgiLRMSqcDHXlcDh6M93ZWw7XYeY42wNOiSCCfU/rL/HNTl0+mi+Kdp70R82GGsWttLWcfgYvG43w2FSFXZOu52T3JJPckn3M4HPnyZ7zfJO8+a7FYiNoSZE9ICAgICAgICAgICAgICAgIHO+0U0NawJCgkgevYb7TKte9aI8xQ4XiW5uPrz+T4e6uu1BZXZUrXIVYbAY1qWRh6EFfX3M6DU9m9Tj/AKUxf+PnO38oK6is9eRRyVSclb4ntx7Ex6sV6eqytka93ZSqIjAM2ukgdvV9D3m84Hoc2jxX/G5bzvtv028fL/CDNeLzGykoxLsDgM3Dyfvpwtat9CPP2P8ASS8GyVy1zXr0nJaY+EPMsbTEejQ+Kf8AYnJ/sr/5DOK0P/m4/wDfHzXL/sn2IHPtkpn5jYO/MHGUlNeu/wCn1r6zq+ORSc2mjJ073P2clbDvtbZ55ZcGpsahxkfs74Wv4YY4uKM5J6vM8n7RbXRrq7d299y/xT893axpOvj0+vJHj7m/6nA4D4XhLJdqWqWzMxXqpscmxE8ypQXBJKdTKzAE7mU0zU0Fozzvfu23n3T/AIN4m/Los78BuUu5XCS9EZ6sYIznS9W7CoJ9gWAH5yl2ejvaDb1t9Gef97lncrnchgPxGPw96Zlimvy2qboQt2Lm0Dyyg7nqB7jXbfaajT9n9RTVV723cid+95xHPp13S2z1mvqi81hHlWyauH0y4uKmJQ3s1lR8xtfMArWv4g/KbTi+vph1WCsz0ne3pE8vuixUmaysLuVqr5M+I6qrHxMyqtuuutnNdqAqy2KgLL26RvXqpHaOO8Ny6uKXwxvMbxt6T7eX+TDkiu8S+Pz+Z8VS68Uy49topR7SUsdiCequojqKDXctr17CaXJwDJi0ts2W0RMc+7/fz9iaM8TbaELhvu8N/Zsn/NVN5x//ANfHtr8pQ4P6i8P+22F/w8j/ACpNd2W/dl9lfqk1PSGc8EBXs4pMgAgYljUBvum8dHT9NhDYR/emy4ZFPz2pn/V3v45/VHk37lVfZhPyvFHFvxc2zkWQi17WvRKnP3nLEila1OyOnfYDQM9inFL6znMRiifTnX57y83xxT1a8gHxteFcN/6TH0Qex73dxKPanpi/+vok03ioeMt+B4biuQsqdq6qLsa011u5WzqQaKqCw2a2Hp8ps+MafJrNJEYY3neJ92390eK0VtzajjORo5PHN2OGGmKMroVZWHqGU9wZwmq0uXTZPw8sbSuVtFo3hMldkQEBAQEBAQEBAQEBAQEBAQECnHh3FpuNvGZN+MWO2FFzIhPzNfdN/Xpm30/HNZhr3YtvHrz/AJ6orYaS90cDiplrmZd9t9i90a+1n6D80U/ZU/UAGR6rjGr1Ne5e20eUcv7va4q15wcrwGDyt/nZRsBKeW4S10DpsnpsCkB12T2PzMj0vEtTpaTTFbaJe2x1tO8rDIx6cnFbFvrBRlKsvsQRoj9JTpe1LRes84nf3spjeNkPiuHxeLdrKHsZmAUtba9jdK76VBYkgDZ0PrLWs4hn1e34s77dPBjWkV6OCeHqcZj+zM/Ix1YklKbyqbPqQh2q7/qgS5g49rMVO73on2xvPx+7GcFJndxq8JcVVf5wNxJZXcNkWkWMp6la0FtOQfQn5CR5ON629LUtflbryj2EYaRO+yv59VswuXRxsGnFB/N3nT8AmY4fMx52V8/9RafzeU0fDHmMzyvTy/i31r5b+/r211Tn/wDqLW93bePbtz+38J/wKLTExqMLGXGxKQiKNKqjQAmmyZLZLTe87zPiliNuUK9+Ax1ymyuPyrsdnO7PItKK5+bJ3Qt/W1ubPS8a1enp3K23iOkTz2+qO2Gtp3e8HhMTEy/jGey23WvNusaxwPkpY/ZH0AAkOs4nqdXG2S3LyjlH/PayrjrXo8cf4fwOPyxk4/mEqGWtWtdkrDEFhWpPSgJA9B7TzUcT1OoxRiyW3iPTyK461neHfk+Kx+SKPc9iMm+h6rWrcbGiAykHRGtj6TDR67NpLTbFO2/UtSLdXi3guMt4pOLfFHl1geWNnaFfulW31Bh+9vcxprc9M05622tPWfPf06bej2aVmNke7w5VlVeRyPJ5d1f/AMdmS5U/xa0X/vEzY37Q621e7vEesRzRxgok8Vw2LxTM2O1jMwClrLWduld9KgsSQo2dD6yhrNfn1cx+LO+3TwZ1pWvRys4Kpcp8nAzb8drD1WCm4qrn94r3Xq7D7QG5a0vG9Xp6RjrMTEdN432Y2w1tO6XxnH0cZjeRjdR2xZmdyzMzHZZmPckn3lHU6rJqck5Ms7yzrWKxtCXK7IgICAgICAgICAgICAgICAgICAgICAgICBXZvB8Xn5i5mZgo9i60xHyOxv2Oj3G5ZxazPixzjpeYrPWGM0rM7zCxlZkQEBAQEBAQEBAQEBAQEBAQEBAQEBAQEBAQEBAQEBAQEBAQEBAQEBAQEBAQEBAQEBAQEBAQEBAQEBAQEBAQEBAQEBAQEBAQEBAQEBAQEBAQEBAQEBAQEBAQEBAQEB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gannett-cdn.com/-mm-/9bacc8b2c7535b702199c011442bc9c81a4caa18/c=0-188-2000-1316&amp;r=x1803&amp;c=3200x1800/local/-/media/KXTV/KXTV/2014/05/09/1399640389000-snapcha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02384"/>
            <a:ext cx="2876340" cy="16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8" name="ShockwaveFlash1" r:id="rId2" imgW="8154107" imgH="4648603"/>
        </mc:Choice>
        <mc:Fallback>
          <p:control name="ShockwaveFlash1" r:id="rId2" imgW="8154107" imgH="464860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533400"/>
                  <a:ext cx="8153400" cy="464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34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3500"/>
            <a:ext cx="75438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 Networking for Teens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Privacy and Internet Safety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Staying Safe online for Teens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Digital Citizenship</a:t>
            </a:r>
          </a:p>
          <a:p>
            <a:pPr lvl="1"/>
            <a:r>
              <a:rPr lang="en-US" dirty="0" err="1" smtClean="0"/>
              <a:t>Cyberbullying</a:t>
            </a:r>
            <a:endParaRPr lang="en-US" dirty="0" smtClean="0"/>
          </a:p>
          <a:p>
            <a:pPr lvl="1"/>
            <a:r>
              <a:rPr lang="en-US" dirty="0" smtClean="0"/>
              <a:t>Appropriate posts</a:t>
            </a:r>
          </a:p>
          <a:p>
            <a:pPr lvl="1"/>
            <a:r>
              <a:rPr lang="en-US" dirty="0" smtClean="0">
                <a:hlinkClick r:id="rId3"/>
              </a:rPr>
              <a:t>Digital Footprint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1552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524000"/>
            <a:ext cx="1552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019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57" y="3810000"/>
            <a:ext cx="1552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Jessica </a:t>
            </a:r>
            <a:r>
              <a:rPr lang="en-US" sz="4000" b="1" dirty="0" err="1" smtClean="0"/>
              <a:t>Morman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hlinkClick r:id="rId2"/>
              </a:rPr>
              <a:t>mormanj@troup.org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hlinkClick r:id="rId3"/>
              </a:rPr>
              <a:t>http://tcssat.weebly.com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706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Social media</a:t>
            </a:r>
            <a:r>
              <a:rPr lang="en-US" sz="2800" dirty="0"/>
              <a:t> is digital content and interaction that is created by and between people</a:t>
            </a:r>
            <a:r>
              <a:rPr lang="en-US" sz="2800" dirty="0" smtClean="0"/>
              <a:t>.</a:t>
            </a:r>
          </a:p>
          <a:p>
            <a:pPr lvl="3"/>
            <a:r>
              <a:rPr lang="en-US" b="1" dirty="0" smtClean="0"/>
              <a:t>Sam </a:t>
            </a:r>
            <a:r>
              <a:rPr lang="en-US" b="1" dirty="0"/>
              <a:t>Decker</a:t>
            </a:r>
            <a:r>
              <a:rPr lang="en-US" dirty="0"/>
              <a:t> – Mass Relevance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anchormd.com/wp-content/uploads/2014/09/website-680x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504">
            <a:off x="823675" y="3628284"/>
            <a:ext cx="2510689" cy="9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QEhQUEhQVFhUVGBgWFRgUFRQUFRUVFBQXFxYUFBUcHCggGBolGxYVITEhJSwrLjIuFx8zODMsNygtLisBCgoKDg0OGxAQGiwlICYsLCwsLCwsLCwsLCwsLCwsLCwsLCwsLCwsLDQsLCwsLCwsLCwsLCwsLCwsLCwsLCwsLP/AABEIAOEA4QMBEQACEQEDEQH/xAAcAAEAAgMBAQEAAAAAAAAAAAAABgcBBAUCAwj/xABKEAABAwEEBgYHBQMLAwUAAAABAAIDEQQFEiEGMUFRYXEHEyIygZFCUnKCkqGxFCNiwdEWM1QkQ1Njc4OisrPC4ZPS8BU0RKPD/8QAGgEBAAMBAQEAAAAAAAAAAAAAAAMEBQIBBv/EADURAAICAQIDBwIEBgMBAQAAAAABAgMRBBIhMUETMlFxgZGxYfAUIlKhIzNCwdHxFWLhJAX/2gAMAwEAAhEDEQA/ALxQBAR+9dKI46tjHWO317A8dvh5rpRKV2thDhHi/wBiN2u/p5NchaNzOwPln5le4M+eqtn1x5cDnvkJzJJ5mq9IHJvmzGJDwYkBjEgGJAMSAYkAxID1G0u7oJ5An6IepN8j7iwynVFL/wBN/wCiHfZWfpfswbBMP5qX/pv/AEQdlZ+l+zPjJG5vea4cwR9UOXFrmj54kORiQDEgGJAMSAYkAxIDLX0zBoeGSHqbXI3bLfU8fdkdyccQ8jq8EwiaGptjyl78SR3Xpa11GzDAfWFcPiNbfn4LlxL9OujLhPh8Ela4EAg1BzBGYI3hcl8ygCAICEaS6QmQmKI0jGTnD094B9X68l2omTqtVueyHL5/8I5iXRQGJAMSAYkAxIBiQGW1JAAJJ1AZk8gh6lngjtWHRieTNwEY/H3vhH50Xjki1XorJc+B3rLojC3vlzzzwt8hn81zuLkNBWu9xNgusVn/AKFpHsuf+bl5xZJ/89fgvk+cmldmbqLneywj60Xu1nj1tK5P9j4O0zh2Ml8mf9ybGR/8hX4P9v8AJgaZw+pL5M/7l7sY/wCQr8H+3+T7x6W2c6y9vNhP0qvNrO1rqnzz7H1FosVo1mFxPrBrXeFaFMNHW7T2eB8bVonA/NhczkcQ8jX5FNzOJ6GqXLgcK3aKTR5spIOHZd8Jy8iulJFSzQ2R7vE4UrSwlrgWkaw4EEeBXRTaaeGeMSHgxIBiQDEgGJAMSA7Oj1/us7g11TETmNZZX0m/mPzXLjkt6bUut7ZcvgsGN4cAQQQRUEZgg6iFGbKeeKPSHpHNM706qMRtPakrXgwa/PV5rqKyU9bdshtXN/BA8SlMYYkAxIBiQDEgGJD0kd0aKSS0dLWNu70z4ej458Fw5YLtOilLjPgv3JIfstgb6LCR7UjvzP0XPGRe/g6deHycK8NNHHKFgaPWfmfBoyHmV0oeJUs17fcXuR62XpLN+8kc7hWjfhGS6SSKc7Zz7zNXEvSIYkwBiQDEgGJAYxIDYsl4SRfu3ubwBNPFuopjJJCycO68Egu/TSRuUzQ8b29l3lqPyXLh4FyvXyXfWSQRWqy29uHsuPqu7Mjd9NviFxhxLinTqFjn8nBvfRB7KugOMeoaYxyOp3yPNdKfiU7tC1xhx+hFn1BIIIIyIIoQdxGxdlB8ODMYkPBiXoGJAMSAxiTAJloLetawOOqro+XpN/MeKjmupqaG7K7N+hMFGaJV+k9t620yHY04ByZkf8WI+KniuBhaqe+1/Th7HKxLorjEmD0YkPBiTANmwWOSd4ZG3E4+QG9x2BePgd11ym9sUT66LihsbeskILwKue6gaz2a6uev6KJybNenTwpW6XPxOLfemZdVtnyH9I4Zn2WnVzOfALqNfiVrtc3wr9yKSTFxLnEknWSSSeZOtSYM9tt5Z4xJgDEmAMSYAxJgDEgGJAMSAYkwBiTAGJMANfQgg0IzBGRB3gpgEnuXTF8dGz1e31h3xz9YfPmuJV+Bep1so8J8V+5I7wuuC8Iw9jhUjsyM18nDbyOY4KNNxLllNeojuXuQG9btksz8Mg9lw7rhvafy1qZNMybapVvEjSxL3BGMSYAxJgDEvcA2LttphljkHoOBPL0h4io8V41lYO6p7JqXgW51rd48wqx9CU1JNiJJ1kknmTVWsHzknltnnEh4MSYBjEh4b1z3Y+1SYI+bnHUxu8/kNvmvJNJEtVUrZbYlhD7PdkG75vld+f0Ch4zZr/w9ND7yyBX3fslrdV2TB3WDujifWPH6KaMUjKuvla+PLwOZiXRCMSAYkPBiQGMSHoxIBiQDEgGJAMSAYkBjEgGJAMSA3rpveSyvxRnX3mnuuHEfnrXjimSVWyqeYlh2O2QXnCWke0w9+N2xwPnRw/UKBpwZrxnXqYYft4EC0guZ9jfR2bHdx+w8DucNymjJSMq+iVUsPl0Zy8S6IRiQDEgMYkB1P2gk4+f/AAuNiLX4qRycSkKoxIBiQGzdtjfaJGxxirneQG1ztwC8bSWTuuDskoxLLAhuuzcuWOWQj6/QDgq/GbNj8mmr++LK3va9X2qQySHg0DutHqt/XarEYpLBkW2yslukaWJekYxIBiQDEgGJMAYkAxJgGMSYAxL0DEgGJAMSAYkwBiTAGJMAxiTANiwW98EgkjdRw8iNrXDaDuXjimsM6hOUJbo8yzrvtkN6Wchw4PbXtMdsc0/MH/kKs04M2YThqK8P1+hXN+XY+ySmN+e1rtj27COO8b1Yi1JZMi6p1S2s5+JdYIxiQDEmAMSA8Yl6BiQCqAtLRe6G2GAyS0DyMUjj6DQK4PDbvPgqs5bnhGzp6VTDdLn1IFpHfjrZKXmoYKiNvqt3n8R1nwGxWIQ2ozL7nbLPTocrEuiEYkAxIBiQDEgMYkAxIBiTAJBBo4ZbELTE4uc0u6xn4Wk5t40oaba+fG/EtrLUdNuq7SPPwI/iXZVGJAMSAYkAxIBiQDEgMYkAxL0G9c17PssrZGbMnN2Pbtaf12Gi5lFSWCSq2VctyLLvWxR3nZQ6MipGKJx1tdqLXbsxQjhwCrRbhLia9kI6ivK9Pv5KolaWOLXAhzSQ4HWCDQg+KtGK008M84l6eDEgGJAeMSAYkBLujy5uulMzx2Ij2dzpdY+EUPMtUV0sLBd0VO+W98l8m10jX7id9mYcm0dLTa7W1nhkTxI3LmmH9TO9ddl9mvUg+JTmeMSAVQDEgFUAqgFV6BVAYqgJn0a3rgldA49mQYm+20Z+bR/hUF0eGS/obMScH1Ofptcf2SbEwUikqWU1NPpM4bxwPBd1z3Ii1dHZzyuTI5VSFUVQCqAVQCqAVQCqAVQCqAlnR9fvUS9S8/dynKupsmofFkOeHiobYZWUXdHdslsfJ/Ju9JNzYSLSwZOo2WnramP8e6eTVzTL+kk11OH2i9SC1VgzhVAKoDFUBljS4gNFSSAANZJNAB4oOfBFvdm67BsJjb8crj50Lj4Dkqf8yZt8NPT5fP8AsqKWYvcXONXOJc4nWSTUnzVzBittvLPFUPBVAKoBVegVQCq8AqvQKoBVAfWy2p0T2yMPaY4ObzBrnwXjWeB7GTi00XDbbPHeVkFNUjQ5h2sfTI8wag+IVNNwkbkoxvq8ynbVA6J7mPFHMJa4biFcXHiYcouLwz51Xp4KoDFUAqgFUAqgFUAqgFUBb1w2tt5WHDJmSDFLvxgd4biey4c1Tmtk+BtUzV9WJeT+/wByp7bZnQyPjf3mOLTzB1jgdfiraeVkx5RcW4vofGq9ORVAYqgJP0d3d11rDiOzCMZ3YtTB51d7iiuliJb0Ve6zPhx/wdPpRvOr47ODk0dY/wBp1QweAxH3guaI8Mkuvsy1D1ILVTmeKoBVAKoDFUAqgFUAqgFUBItDbXZI5D9rZUmgY5wDo2b8Td+rOhpwXFik1+Us6aVUZfxF/gmmkujVmtEDpYWsa9rS9j46Brg0Vo7Dk4GmvWPkq8LJReGX79PXOG6PP6HN6L73q19mccx95H7JoHt8DQ+8V3fH+oi0FvBwfmjPSVcVWi1MGbaNlA2t1Nf4ajwpuSif9LGupyu0XqV1VWTMFUAqgFUAqgFUAqgFUAqgJd0a3n1VpMRPZmFB7bAXN8xiHkob45jnwLuhs22bfH5Pt0n3dgnZMBlK2jvbjoATzaR8C8ollYPdfXiakuv39+RC6qcomKoDFUBafRhYsFldKdcrzQ/hj7IHxY/NVL3+bBraCGK3LxfwV1ftv+0WiaWtQ95LfYHZZ/hDVahHbFIzbZ75uXj9o0ar0jFUAqvQKoBVAKoBVAKoCSaB3L9qtAc4Viio52dKu9BvmK8gd6itntiWtJT2k8vkiw7+0Us9sqXNwSbJGUDveGp3j5hVYWyiaVumhZz5+JX162K2XWHMEh6mWrMTc2OxA17J7j6VzHmVai4WcTOnC3T8M8H9+hxbnvE2aeOZvoOqRvacnN8WkhdyjuWCCueyakuheTHMmjBycyRvg5rx9CCs/imb3CS+jKX0ouc2Kd0eeA9qMnaw6s941HlxV+uW5ZMO+rsp7enQ5FV2RCqHgqh6KoBVAKoBVAKoD62W0mJ7JG95jmvHNpBA+S8aysHqk4tSXQtfTuAWm73SNzwhszD+Hafgc5U6Xtnj0NfVxU6crpx+/QqOqumOKoDyXL08Licfsd1bnMs//wBj2a/jcqHes9Ta416f6pfv/sp0FXzFFUPRVAKoBVAKoBVAKoDLQSQAKkkAAZkk5AAb0BNtCdLYrG37PPGWDESZADXETqlbry1VFdQyVe2py4ovabUxrWyS9f8AJZdmtLJWh8bmuacw5pBB8QqjTTwzUjJSWUVDp5fv2q0FrD91FVrKHJx9J+7XkDuHFXqa9sfqY2ru7SeFyRGqqXBWLS6ML46yF0Dj2oc28Y3HLyNRyLVT1EMPcauhtzHY+nwdXTa4ftlnOEfex1dHx9ZniB5gLiqe2XHkS6mntIcOa5FM1V/BimKoBVAKoBVMAVTAFUwBVAKoC4dDHi03axjvUfC7k0uYP8NFRt/LZn1NnTfnoSfl/Yp4gjI5EZEbiNYV8xuPUVXgMwR9Y5rPWcG/EQPzXr4LJ6luePEtzpMmwWBzfXfG3ycH/wCxUdOvzmvrX/Ba8vkqDErxjjEgFUAqgFUBiqAVXoFUBOujC4+tkNpeOxHlHXbIRm73QfM8FW1E8Lai9oqcy3vpy8yb6QaMQW0VkbR9KCRmTxz2OHA1VaFsoci9bp4W8+fiVnfNhtN0PwMn7ModQsNMTdRL4z3TnkfIq5CUbVnBmWQs07wpc/vkRoFTFbAqgOno1e5slpjl9EGjxvjdk7y1+6FxZDdHBLTZ2c1L7wXuxwIBBqDmCNoO1ZhvFS9JNxfZ5uuYKRzE1pqbLrcPezd8Svaee6OH0MjWU7JblyfyQ+qsFMxVAKoBVAKoBVAKoBVAWn0SzVs0zfVlqOTo2fmCqWqX5l5GroH+Rr6/2RXmkUXV2u0N3TSU5F5I+RCt18Yp/QzrY4skvqzn1XRGblxZ2qzDfPCPOVq8n3X5M7r78fNfJZHS46lliG+cfKKVU9L3n5Glr+4vP+zKpxK8ZYqgFUBiqAVTAFUAqgNm7bE+0SsijFXPNBw3uPACpPJeSaiss6hBzkorqX3dV3ss0LIo+6wUG8nWXHiTU+Ky5Scnlm7CChFRR97RM2NrnvIDWgucTqAAqSfBeJNvCOm0lllD6R3y62Wh8xqAcmNPoxjujntPElakIbI4MK2x2TcjmVXRGKoBVAW70Y3119m6lx7cFG8TGe4fChb7oVHUw2yz4mtord0Nr5r4JFf11ttcEkLvSGR9Vwza4cjRQwnslksW1qyDiyhLVA6J7o3ijmOLXDcWmhWosNZRhOLTwz5VXp4KoBVAKoBVAKoBVAWT0OyVFqG4xHz6wf7VT1a5epo//nvvLy/uRLTkUt9pH4wfONh/NT0/y0VNT/Ol99EcPEpcEJu3A+lqsx3Tw/6rVzNflfkzuvvx818lk9L4/ksJ/rx84pf0VPSd5+Ro6/uLz/syp6q/gyxiTAMVTAMPdkUSPHyL1h0QsRaP5NHqGw7uay3dZ4m4tNVjuo9/sfYv4aLyTt7PEfhqv0oh/SNZLHY4mxxQRiaXUQM2Mae07mdQ5ncrGnc5vLfAqauNVccRiss2+iq4MDDapB2pBhiB2R1zd7xA8BxXOqs47Ed6KnC7R9eXkWCqhfK56V9IMLRZGHN1HzEbG62s8SKngBvVzS1/1v0M/W3YXZr1NvQvQqEWZr7VE18knbo/0GEdltNhpmeJpsXN173YizrT6WOzM1xZ3/2PsP8ADR+R/VRdvZ4k/wCGq/Sh+x9h/ho/I/qnb2eI/DVfpRg6HWH+Gj8j+qdvZ4j8NV+lFY2eR9zXjR1Sxpo78cEmp3MZHmwhXmldX98zNWdPd98i6Y5A4BzTUEAgjUQcwQszkbKeSr+lm5cD2Wpgyf8AdyU9cDsO8QCPdG9XtLPK2szNdVhqa68zsaE3TYrbZGSOs0XWN+7kyPfbt8QWu95R3TshPGSXT11WQTcVnqd79j7D/DReSi7ezxJ/w1X6UY/Y+w/w0Xknb2eI/DVfpRSd7sDLRO1oo1ssjWgbGtkcAPILTjxin9DGmsSa+r+TUqvTkVTAFV7gFldDTf8A3Z39SPLrT+apazp6mjoF3n5f3Inp4+t4Wn22jyjYFYoX8NFXU/zpffRHBqpcEB7ss/VyMf6j2u+FwP5I1lYOk8NMuHpVhxWBzvUkjd5uwf71m6V/xDV1qzV7FM1WlgyRVAKoDy85HkvUePkfpSDut5D6LFfM+hXI82y1NhY6SQhrGAucTsAFSiTbwhKSisspeyskvq8auqGuNXf1cDDk3nmBzcStN4pr++ZjpPUW8ftF1wxBjQ1oAa0AADUABQALMbzxNhLHBGnft6sskEk0mpgyG1zjk1o4k0C6rg5yUUc2WKEXJlTaF3Y+87c6aftNa7rZTsc4nsRjhlq9VtFoXTVUMLyRl6et3WbpebLoWYa4QBAEBCOlK4evgE7BWSCpNNboj3h7ve+LerWls2y2vqU9ZVujuXNfBH9DtP2WWymKcPcY/wBzhFcTT6BJyGE7dxG5TXaZzlmPqQUatQhtl05GheF+W2+n9TDHSOoOBvdFDUOmlO6ldnIruNddKy39/QjnZbqHtS4ffNjQC9HWG3GCXstkcYXgnJsrTRjvPs1/El8FOvcvM9003XZtfXh6lzLMNYID8638f5VaP7aX/VctmHdXkjAs78vN/Jo1XRyKpgCqYBbHQ5F/Jp3+tNh+GNh/3LP1j/Ml9DT0C/I39f7Fd6Uz47ZaXf10g8GvLR8grtSxBeRQuebJP6nLquyM8FegvG3fy25ydbn2YPp/WMYH0+NtFlx/Jd6mxL+JR5oo8OWpgxxVAKoDy85HkvUePkfpiz91vIfRYb5n0K5Fa9LekWqxxnc+anmyM/5j7qvaSr+t+hn623+hepIejjR77HZsbxSWaj311tb6DPAGp4k7lBqbd8sLkifS09nDL5slqrlop/pPv42m0NssXaZE6hDfTnPZpxw1w8y5aWlq2x3Pr8GVq7d89i6fJYuh9xCw2ZkWWM9qUjbI7X4DJo4BUrrO0lkv0VdnDHudtREwQBAEBghAURpncn2C2EYQ6F7usjGbQ5mKroqjVTNuWwgrXps7SGepi31dnZ9Of/hcmjM0MlmifZ2Njje0ENaAMJ1EGm0EEE8FmWqSm1J8TWqcXBOK4Fb9LdzCGaO0RggS1Dy0UAlbQh1djnA/4Kq7pLN0XF9DP1te2SkuvyT/AELvv7bZI5D3x2JP7RuRPjk73lUvr2TaL1FnaQT69TuqEmPzlfx/lVp/t5f9Vy2odxeSMGzvy838mhVdnAqgFUBd/R7ELNdkb35VEkzvZLnOB+ANWVqHutaXkbGlW2lN+ZST5i8lztbiXHm41PzK1cY4GPnPE84kB5qvQXP0S28S2ExnXC9zab2v7YPKrnD3Vl6uOLM+JraKWa8eBU192A2a0TQn+be5or6tasPi0tPitGEt0VIzLIbJOJo1XZwKoBVAeusO8+ZTB6Svo30f+2WnG8VihIe+upz/AEGccxU8BxVfU27IYXNlnS1b55fJF4rJNcjunWkAsNlc8H71/YiH4iO9yaKnyG1T6ertJ46dSDUW9nDPXoUIXEmpJJ1knWTvJ3rXMUz1h3nzKYPcjrDvPmUGWOsO8+ZTA4jrDvPmUwOJjrDvPmUHEdad58yg4mC+us+aAnXRfpULK90E8gbC8F7S7IMkFK57A4A+IG9VNVTvW6K4lvSXbHtk+BvafaeQWmF9mgZ1gdSsrqtaMJBBjGsnLWaDmudPppRlul7Hep1UZRcY8fqVu15Go+RV0ometO8+ZQcTzVDwVQ9FUB9LPC6V7Y2Zue5rG+08ho+ZCNpLLCTbwi7dO5m2K63xsyqxlnYODgGkfAHHwWVp0525fma+oahS0vIo6q1TIFUBiq9BNuiW9epthicezaG4f7xlXM+XWDmQqmshmGfAt6Oe2ePE3OmK6ernjtLR2ZW4H/2kY7JPEsy/u1zop5i4+B1ra8SU/Er2qulIVQCqAVQE+6OtNorEw2edmFheXCVoqQXUB60azSgzGzKmSp6nTym90fYuabURrW2Xv/ktuy2tkrBJG9r2EVDmkFpHNZri08M01JNZRRGnmkP261Oc0/dR1ZFuLQc3+8RXkGrYoq7OGOvUx9Rb2k89FyI5VTEAqgFUAqgFUAqgFUAqgFUBaPRVo/ZJ4TO9vWTMeWkPzYwihaWs1HIg1Nc60VDV2zi9q4I0NJVXKO58Wc3pT0W+zyfaoW0ikNJABkyQ+lTY1315hd6S7ctj5oj1dO171yZAKq4UxVAKoBVATPoounr7aJCOxZ24zuxuq2Mf5ne4qurntrx4lrRw3WZ8Dp9Mt7YpYbM05RgyP9t+TAeIaHH31xooYTkSa6eWo+pXNVdKIqgMID6Wad0b2vYaOY4PadzmkEHzC8aTWGeptPKL2vKBl83bVlKyMD4/wTM9EnZRwcw8CVkxbot49Pg15pX1cOvyUM9pBIIIIJBByIIyII31WuY5hAEBs3ZZOvmii/pJGM+NwB+q8lLbFvwOox3SSL00l0Js1uFXN6uUCgkjoDkMg8anjVrz3ELIq1E6/qjXt08LOfPxKWtrpLFJNBFaS5ubXuhe9scgpmCNR3HXtzK1ViaUmvcypZrbin7HLXZGEAQBAEAQBAEAQBATXoovjqLZ1Tj2LQMHASNqWH/M33gqurr3Qz4FrR2bZ48S5LxsTLRE+KUYmPaWuHA7txGsHgsyMnF5RqSipJpn540iuZ9itD4JM8Jq13rsPdeOY+YI2LarsU4qSMWyt1ycWc1dkYQAlAXpoRdjbsu/HN2XEGeYnW3s1DeYaAKb671k3zdtmF5I16IKqvL82UvfF4utU8sz+9I4up6o1NbyDQB4LUhFQioroZU5ucnJ9TTXRyEAQBAWL0RaQ9VI6ySHsynFFXZIB2m+8BUcW7yqWsqyt66cy9o7cPY+vI+XSzo31M32qMfdzGklPRl9bk4fMHeF7pLd0dj5r4PNZTh711K/VwpBASroxsnWXhETTDE18rq6qBuEH4ntPgq+qlip/XgWNLHNq+nE7nSBp+ZcVnsjqR6pJW65N7YzsZvO3Zlri0+l2/mnz8CbUarP5YcvErlXSiEAQBAEAQBAEAQBAEB6ikLHBzTRzSHNO5zTUHzCc+YTxxR+jtHL1bbLNFO302jEB6Lxk9vg4ELEthsm4m5VPfBSI70o6Pi1WUytH3tnBePxR65G+QxDiOKm0lu2e18mQ6urfDK5opFapkhATHoz0b+2WkSPH3MBDnV1Pk1sZx9Y8AB6Sraq3ZHC5staWnfLL5IknTBpDRrbHGc3UfNTY0GrGHmRiPst3qDR1f1v0J9bbw2L1KqWgZwQBAEAQHqOQtIc0kOaQWkZEEGoIOwgpzCeOKL00ZvaK+bE5kwBdTq7QzVR2yRu4GmIHYQdyyLYSosyvQ2Kpxvrw/Up7Sa4pLBO6GTMa437JGE5OHHYRsI5FadVisjuRl21OuWGcpSEZt2W8HxRyxsNOuDWyEayxtTgG4EkV30A1VXLim030OlJpNLqai6OQgCAIAgCAIAgCAIAgCAICb9HWmbbBjinxdS84gWjEY30oeztaQBq2jiqup07s4x5lvTahV/llyO3pp0jwywPgsmJxkBY6RzSxrWOFHYQcySKjUKVUVGklGSlPoS36uLi4w6lWq+Z5u3NdclrmZDEKuefBrfSe47GgfprIXM5qEdzO4Qc5bUXbaZYLjsADRXAKNBydNM7Op5mpO4DgAspKV9n3wRqtxor4f7ZRlttb5pHyyHE97i5x3k7tw2AbAAtaMVFYRkSk5PLPgvTwIAgCAIAgOpo3fklhnbNHnTJ7SaCRh1tO7eDsIHJR21qyO1klVrrluRct52Gz35Y2uY7X2on07cUm1rh8nN27NhWZCU6J8f9mpOML4FJXtdktlldDM3C9vkRsc07Wnf+dQtWE1NbomVODg8M010cBAEAQBAEAQBAEAQBAEAQBAEAQH2sVkfNI2OJpe95o1o1k/kNpJyAFV42orLPUnJ4XMu/Ra4Ibnsz5JnNx4cU8uwAao2bcIOQ2uJ5AZVtsrp4XojWpqjTDMvVlUaY6SvvGfGatjbVsTD6LTrJ/E6gJ5AbFo01KuOOvUzr7nbLPTocFSkIQBAEB7ljLXFp1tJB5g0KJ5WT1rDweEPAgCA72iGlEl3S4m9qN1Otjrk4es3c8b/A8IbqVYvqT03Op/Qtu87tst+WVr2u39XI0DHE7a1w8qtPDgVnQnOieH7GjOEL4cPcpnSC4ZrDL1c7aVrgcM2SAbWH6jWKrUrsjYsxMuyqVbxI5i7IwgCAIAgCAIAgCAIAgCAIAgN26LqltcoigYXuPwtG1z3amt4/U5Lmc4wWZHcISm8RLo0b0cs9zwOlle3Hh+9mdkAPUjGsNrTLW404AZdts7pYXojUqphTHc/VlZ6caYPvF+FtWWdh7DNrj/SScdw2K9RQq1l8yhqNQ7HhciLKwVwgCAFAdb9nZ931/RQ9vEsfh5H304u82e32hmwvMjfZl7YpwBcR7qUS3Vp/fA51EdtjXqcJTEIQBAEB1tHNIZrBL1kLsj32HuSAbHDfuIzHmDHbVGxYZJVbKt5RcV1X1Y76gMb2gmlXwyd9h1YmEZkZ5Pbv2HJZk67KJZXuakLK744fsQHSvo3ms1X2bFPFrw0++YOIH7wcW58NquVauMuEuD/Yp3aSUeMOK/cgqtlMIAgCAIAgCAIAgCAIASgJjor0fWi2UfKDBDrxOH3jx+Bh1e0cs6iqrW6qMOC4stU6WU+L4Isma0WG47OGgBtcw0dqaZw2muZ5mgFaZZBUUrL5feEXm66I4/2yo9K9KprxfWTsxtNWRNNWt4k+k6m08aALSqpjWuHPxM26+Vr48vA4KlIQgCAIDauuwm0TRQt1yPazLYHGhPgKnwXM5bYuXgdQjuko+J+jv/TovUCw9zN3CIJ0v3AZYm2qMVdCMMlNZiJqHe64nwc47Fc0duHsfX5KesqzHeunwVEtIzAgCAIAgPcEzo3B7HFrmmrXNJa5p3gjMI0msM9TaeUWTov0oubSO2txDUJmDtf3jBr5t8iqNujzxh7F6rW9J+5K7w0fsF7s61uFxP8AOwEB9dz954OFRwVaNttLx+zLMqqrln90QK++jC1Q1MBbOzcKRyeLScJ8D4K5DWQl3uBTno5ru8SGWyySQuwysfG7dI0sPgCM1ajJS4p5KkouPBrB8F6eBAEAQBAEB9LNA+V2GNrnuOprGl7vhAqjaXFnqTbwiYXL0aWyehlDYGb39p9OEbT/AJiFVnq648uJZho7Jc+BYF06IWG7G9dJhLm5mW0FtGn8IPZad1M+JVOd9lrwvZF2FFdSy/dnA0n6UmirLC3EdXWyAho4sYczzdTkVNVo+s/Yht1q5Q9ysbba5JnmSV7nvdrc41J4cBwGQV+MVFYRnyk5PLPgvTwIAgCAICyeh+4C6R1seOyyrIa7XkUe8cAOzX8Ttyo6y3hsXqX9FVx3v0LZWcaJ5ewOBBAIIoQRUEHWCNoQFHafaGOsDzJECbM45HWYiT+7ed253gc9etp9QrFh8/kydRp+zeVy+CIKyVQgCAIAgCA2LBbpLO/HDI6N29ji0ngd44HJeSipLDR1GTi8xeCc3N0qzx0baY2zD1m/dycyKYXeAaqk9FF914LcNbJd5ZJhZNPbutbcErgyutloZRvi7NnzVV6a2HFfsWo6mqfBv3PpJoZdlrGKOOPP0rPIWt8Ax2H5J+Iuhwb9w9PTPil7HKtHRNZj3Jp28zG4f5QfmpFrZ9UiN6GHRs0ZOiEejayOcAP0kC7Wu8Y/ucPQeEv2MM6Id9srygp/+hT8d/1/f/wfgP8At+xvQdEtnHfnnd7PVt+rSuHrp9EjtaGHVs6sOgl22YYnxtNPSnkcW+IJw/JRvU3S4J+xItNTHi17mJ9NLssTcMT4zTUyzMDh4FoDB4lFp7pvLXuHqKYLCfsRO+eleV9W2WFsY9eU438wwdlp5lysw0SXeZWnrW+4vcgl6XpNanY55XyO2Yjk32W6mjkArcYRgsRWCnOcpvMnk010chAEAQBAEBINDtFZLxloKthafvZN23Aze8jyrU7AYbrlUvqT0UO1/Qvuw2NkEbI42hrGANaBsA+p4rHlJyeWbEYqKwj7rw9CA8SxNe0tcA5rgQ4OAIIOsEHWETwGslaaT9FocTJYnBtczFITh/u36xyNeYCv1azHCfuULdFnjD2K6vS5bRZTSeGSPi5vYPJ4q0+BV2FkJ91lGdc4d5GgCuzgIAgCAIAgCAyw4TUZEaiMiORCBcOR07PpHa4+7apxw615HkSQo3VW+cUSK6xcpM3WacXgNVqf4tjP1aufw9X6Tv8AE2/qMu05vA//ACn+DYx9Gp+Gq/SPxNv6vg0rRpNbJO9ap/CV7R5NIC6VNa5RRw7rHzkzmSvLzicS473EuPmVIuHIjbzzPKAIAgCAIAgBKA2rvu6a0HDBE+Q6uw0uA5kZDxXMpxj3ng6jCUu6sk/0a6LHuIfbXYG6+qjILzwe8ZN92vMKnbrFyh7l2rRPnP2LSsNjjgY2OJjWMaKNa0UA/wCeKz5ScnlmhGKisI+68PQgCAIAgPE3ddyP0QFC6c/vvE/ktbTcjK1XMjSslQIAgCAIAgCAIAgCAIAgCAIAgCAIAgOvov8Avx/5tChv7pY0/eP0Ddn7pnJY8uZrrkbS8PQ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p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ap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UUEhQUFRQUFhUUFRUWFBQUFBUUFBUXFxUXFBQYHSggGBolHRQVITEhJSksLi4uFx8zODMsNygtLisBCgoKDg0OGhAQGywkICQtLCwsLCwsLCwsLCwsLCwsLCwsLCwsLCwsLCwsLCwsLCwsLCwuLCwsKywsLCwsLCwsLP/AABEIAOEA4QMBIgACEQEDEQH/xAAcAAEAAgIDAQAAAAAAAAAAAAAABgcEBQECAwj/xABWEAABAwICAwcMDQkHAwUAAAABAAIDBBEFIQYSMQdBUWFxgdITIjJUdZGTlKGxwfAUFRYXNDVCUlN0srPRIzNicoKSorTEJWNzo8LT8SSVwwikteHi/8QAGQEBAAMBAQAAAAAAAAAAAAAAAAMEBQIB/8QAKhEAAgIBBAEDAwQDAAAAAAAAAAECAxEEEiExQRMiUTJhcTOh0fAFgZH/2gAMAwEAAhEDEQA/AKNREQBERAERcgIDhFII9F5A0OkIZcX1bXdz8CwazCnMFwQ4d495cKyLeMkrosS3YNatzguAPnGsTqR/OIzdbbqAkA8pICw8KpRJKGvNmC7nn9Bou63eU9oKGNtKcRr2EwBwipKNp1eryDMB5HYxNtnw2PIeyIYLoZTS5Nc2QjI6plqHD9ZsAAaeK5W7G5fDt1Zuakq7faUHxLTqtl61szqeIZMgpj7HhY3eaGx2uOUla33QVXbVT4eXpIC0Pe4h+jl8RqekuPe6i+il8Rqekqw9vqrtmo8PL0lx7e1PbNR4eXpICz/e7i+hl8RqeknveRfQy+I1PSVYe3lT2zUeHl6Se3lT2zUeHl6SAs73vIvoZfEanpLn3vIvoZfEKnpKsPb2p7ZqPDy9JPb6q7ZqPDy9JAWl7govopP+31H4rj3BRfRSf9vqfxVXjH6rtqp8PL0l2GkNX21U+MS9JMgnWKaAU7QSXCPjkZUUgH7Uoc1QbHNG3wXc067BnvE2+cC0lrm8YPKAs/DNO8RgddlZO4b7ZXmZhHAWSXHeUl/J4jTyVVIxtPWU416qmjFoZmb88LdjXDO47+25Aq4hcLNxSEBwc0Wa8XA+adjm8x8hCwkAREQBERAEREAREQBERAFt9E2a1bSj+/hy5JGlahbfRJ1q6l+sQjvyNCHq7Lv3SKSJsh62xIBuOE8I31V9TBZxafW+xWlun5ycw/AKudIcpiBvWHeCzrOJcG1VzDkissXU3v42HykD0qU7pdaTDhcWwNoI5rDZrznrj/lrSYu3rdbi1e+R+Czt0I/F3cyk88iuVvKM3URUXgid0uuEUpWObpdcIgO4HrcLnU5O+F70uIvjFmFtr366OJ+fEXtNl7e3cv8AdeL0/wDtoDBLfW4XF1l1GKSPaWuLLHbqxQsP7zWA+VYSA7XRdUQHZTHchqC3FYG/JmEkLxwtfG7I87W95QxSrcr+NqP/ABf9DkBrdJ6Xqb5GfRzEfvA/7a0Clmnw/wCoqf8AHH/kUTQBERAEREAREQBERAEREAWdgkurUQu+bLG7vPBWCt5ojg/smoDTcNYNd5HACLC/CSR5V42kss6hFykki9NNWdVkhI2EAu4LNNz5vKqtxh2tK48JU+qa5xaNY31QQBbIBV7iL7yHlWc3l5NqK2xwYmJR3hdxZrL02oZJXYe2KN8jhhdK4tjY57gLyXNmgm2Yz4wvCv8AzL+Qq0tzf4zpe4MH38at0dGfq+0Ur7m6ztSq8Xl6K49zdZ2pVeLy9FfZKKcpnxt7m6ztSq8Xl6Ke5us7UqvF5eivslEB8be5us7UqvF5uinubrO1KrxeXor7JRAfG3ubrO1KrxeXorn3N1nalV4vN0V9kIgPjf3N1nalV4vN0U9zdZ2pVeLzdFfZCID439zdZ2pVeLy9FSLc4wmeHFaJ00E0QM1gZInsBOo82BcBnkvqZRLTj4Rhf14fy86AqHT/AEXudcu1TNK54yvcAHjHzlB6rROdouy0g4G9l+6dvMpFpBpLJUVby82bF+SY0bAGEtHmJ/aW0wmpBtvqpO6UZfY0K9NCceeyq3tsSDtGR3jfkXVWHugYI10Xslgs5pAl42uya48YNhz8Sr0hWITUllFO2t1y2s4REXZGEREAREQBERAcq0NBaDqFN1Q9nPZ37AuGgeU86r7A6AzzxxD5ThrcTRm495WviDgxoa0DVa2wAPYgCwAHEPMq2pnhbS7oq8ycvgxMTrxawKisrruK9q2U3Od1hNcSVWSLzkeuJm0Du8rV3OPjOl7gwffRqqMbdaG3CR5CFa+5x8aUvcGD76NW6OjP1T5LeREU5UCIiAIiIAiIgCIiAKJab/CML+vf006lqiWm/wAIwv69/TzoD5mrX2ml/wAWQ/xlbrAa/VcLqP4kfy0v+LJ9srmCWxVS2GTUolhItVpEzHRPzbKxzb5fKBt68SpSRpBIO0Gx5lZmi2JE2jJ29ieB29zFVvVA67r7dZ1+W5uutN5RDrVymeKIislEIiIAiIgC5XC5CAnG5jSdfLKWnVDQwOAvZxIcQByAd9SDGKrsszt3/wAF76MUnsahYDk546o7I7X558gsOZR/F57krPse6Zr0x2VJGtqX3K5p25ryDblZIbZenOcmBjUvXavA3/U1XDuc/GlN3Bp/vYlR9VLrSO5LfxBXhuc/GlN3Bp/vYlbrWEUbnn/pbyIikIAi85pQ0EuNgN9a52ORg7HHvfivVFvo8ybVFqhjjOB3k/Fc+3TOB3k/FdbJfAyjaItV7ds4D5PxT27ZwO8n4p6cvgZRtUWPS1bZBdpvbbwhe64PTlRLTf4Rhf17+mnUtUT02+EYX9d/pp0B8t4j+em/xZPtldIypLpzSQ01U+GnJeS1rpnE3vLIXPcANgDQ5o5itTh9AXHiUE5JdmjRHKRttHQdcHPKxyzOWeQUSrn60j3bznuPHm4lWfguG6ti0fiozujYQIpWytFmzA6w3hK3sjzgg8t1Fp5e5o61sHsTXghyIiuGYEREAREQBbPRzDvZFRFEexc4F36jc3eQLWhWBuY4bYSVDh/dMvzF5+yO+uLJbYtktMN80iTY/U2bYb2z/wClCah9ypDpBNckKPhl1RgvJp2PwcU7ExB2qwlZMbFhYjE6QtjZm5xsBsHHc8GS7XZE+iOxG7j674V9bnXxrTdwaf72JU5imGRwCNrXazzfXdvfJsGjeG3jVx7nfxrT9wqf7yJWoSUnlFKyLisS7LeREUhCRjTOrLept3jrE8osB5yo42pus/dIm1Xw8bX+dq1GjtL1eUNvZoGs872qNq0qIJU72QTl7sG4w2mkl7EZDa45NHPvrY+17bWM7L5bMxlx3Wsr8Y1+tZ1sTcmtGwgb54VzSgvFswXAmPgdq7Wjjt5l5KE8ZfB6pLwZdXh0jW6wIe0ZlzDew5FrHVFsz/xxLvTYo6M6zTzbx4iF56TRtLGVEeTJDZw+bJv9+x73GuoxlGSjLz0zxyWODM0fxA+yGNBydcHmaT6FN1VWidRethHCXfdvVqhVdVHbMkreUcqJ6a/CcL+u/wBNOpYq43a8WfSw0k8YBfHUktvsDnU8zQeOxde3Eqx2iiTTGWplJ35ZPtlSuDDhEADm7LIZlRjCavUN9p258PCedT3BqPX1ZCbh2Y4b8aoTblI1q1tie2ETNOWxw2g8HCsfdJog+gc62cTmPHf1XeRy2uLUgY6GQbdbUPG1wO3k9Kju6bjLWUwpwevlIJHAxpBueUgDvpWnvWBc16bbKnREV8yQiIgCIuQEBkYfRulkZGwXc8ho5988Q28yuWGlbBAyJmxjbX4Tvk8ZNytBoLo/1BgmkH5WQdaDtYw+k7eSy3WKVFgqN9m54RqaWnZHc+2RrFJLuWJEF2nfdxXMa5j0SS5ZyFq66qMbwRt1SBz5fitsAtJirgH5i+WS6j2cN45NfLMXEE+uYV47nfxrT9wqf7yJUc6S5HrvhXluefG0HcKn+8hVmsp3vPJbqIilKxUm7ZO9k9IWO1eslvwHrmbRvrx0NxN3sGvkIbrsjjHW3BLXa11nbssOtLTcTZPtMWt0EexkkkMtup1MfUncRz1SeDsnDnC26sPRLjrn9zMtt234/vRudFoKeqhBL3dVu4uZrN6yNrj17ha4FgBykLbmsopC1/stjCz820SxgNA7HWFr574vxKISQvo2S01rOkNnv+dFbrQOI5m/HZaoUK7WlV0nLe1Hx+CCWt9PEcc+Sc1XsN4dM6XUa/W1CJGCN0jLh7WnPfsRw6y0mH4mX4VVu1bdTkYW63zjqX2eua19C1ojmhewv6qAY9W2s2YZMI5b2K2WPQCloWUmXVZXdWm/R+a094D9krj01BqtvLysfhHcdRuTn1x+5F9BauR+K0ms7LXkyGQ/MS7eFfQAVE6C09sTpjwOf9zIFewVb/KNO5Y+P5LmjlurOVU//qL+A0/1kfcyq2FXO7ThBq4aSBps6SpcG/rtpp3NB4iWgc6zS4uz54gkVk7ndeH3iJzHXN9Pl86q9rSNoOWR4iN4qS6I1Do52ObvHMcI3wqVqxyatXKLE0rxBsbdd3YQ9cf0n2s1o48wqUxbEHzyukkPXOPMBvNHEFbte5lUHxuF2OuD+sTfWB4QQLfqqoMUo3QyvidtY4t4LjePOLHnUmnaefkr6tSWPgxERFZKIREQBb3QnDBUVkTHC7QS936rBrW5yAOdaJTHcsktW8sTwOW7T6CuLHiLZJUk5pP5LLr2WUSxip2hTnSBlog7hVa4o4krNiuTam+DE1l7RFYrVkxOU7RV3GS0LR4y0awK3WssOuprtKR4YlyiOm1xb1zCvTc8P9rQdwqf7yFUZq2cR67VeW518bQdwqf7cKtQ7KVpb6IikICvt0+mLnwHeDX+dqilNDq73IFbWOYW2dmqciM2ngKh7tGJQexB4w4LU0uoiq9rZi66mfqbkspnWkxRkjBHVM6oG9jIMpG8+/3139rKM5id4B3iy583EuzNHph8nyt/FdxgU2XW/wATeC3DxpmKftlggzY+JQz/AKOraung+DsLpCDaWQbLj5I/4UWxHWkc5ziS8nM+u8pSdH5vm/xN/FebtG5T8kfvN/Fd1zri855+Tiz1pcbePjBodDaQiuhNthcf8t4y76t8KPaO6PiEl7rF5FhbY0b+akIVHVWqyzKNjRVyhX7uzlRLTf8AP4Z9cd/K1Clqiem3wjDPrjv5WoVYuFW7suGw09PQMgjbHrCR79UAF7ntju552uORzKgOHNk4SOTJS7T/ABxlbURtjzjpo2R62di8DrrX4yR+yvChw7rQSLDhVG6fhGrpotRyzY4BGRZavdTwcajKlozFo38bT2BPIbjnCleEUwAFrFddOqbWoZxwM1/3CHehcU+2SO9Qt0Gii0RFomOEREAW50Oq+p1sDt7XDDyPGp/qWmXrTS6r2u+a4O7xuvGsrB1F4aZ9BV93R6trn1z4gq8xmCxVjX1m3HygD3xkojj1JtsOXiv5tiyocM3J8oiQC9WP4F0lbYrlhVpcoovhmVGvRwuF5MK7grhkiI7XMtJzekK6dzv43h7h0/24VTmMdmOT0hXHud/G8PcOn+8hVqspXFvIiKUgPOUry1VkOC4DV6meNZPEMXPU162SyZGDxLFwWr3suC1MnjidIl6rqAuy8OjlQ7dAqBHJh8juxZVSPdyNo6gnyBTFV9uw/maf9ep/+PqkCKDw2s665yBcXW5TcqbU0hmALSS1uWqN7lCraB2xSbRTGTDKCc2HrXj9Hh5QqFkcPJsVvMcFhwQdTDXjhAcN4g5LD0/r2xUUtzm9vUmjhL8jbmueZbjEi0NbYjVIEl97UGd78Cp3TbSI1Utm/mo7hn6RO13oHFyrquG6RHfZth92RlERXTLCIiALlcLkIC/tGJuqUkDjneKPvhoB8oKxcfjysP8Akry3NX62Hw57OqN/zHW8hC2GMs83OsqSxNo24vME/sVxXMs5Y7Sthi0ZB4FrmqxDoqy7PUFZbRsWEw5rMhK8Z1E0mO9m3kPnCuDc6+N4e4dP9uFU9pAfyjeT0hXDudj+14e4dP8AeQqxX0ind2y30RFMQBERAEREAREQBcLlEAUP0+hD5cPY4Xa+qkaRwh1HUg+dTBRPTf8AP4b9bf8AylQgR8s6tiRt1SR3jZZ+HtuQp/ulaPwUVNQ9QZnN1SSVzjrOe4tiOZ4Bc2A2XPCoxhsLDta5pIyc3aOOxyVO6WODV0/Mco9tMMYeykipw7Nw6620RNNwOQk95qgRK2OOUckchEhLr9i83s8bxF/NvLXKxVFRisFC+blNt8HCIikIQiIgC5XC5QFx7k0+tRFvzJXjvhrv9SkmKtsO/nne/B68ShO45NeOdnA9jv3mkX/hU2xs2b639c1mXLFjNih5qRX+NDMrTBbbGJMytMHKWvohs7PYbVmRrBas+nK9kImhxw/lG8npCuTc7+N4e4dP9uFUxjjvyrR67yufc7+N4O4dP9uFWK/BTt7ZbyIilIQiIgCIiAIiIAiIgCimmo/6jDfrb/5SoUrUJ3S6vqRopRmYpp5AOHUoal3oQFL12k0tdIwzW1IgGRMsNVgaA0nhJNszxKS0VAx7QWjOyq+kmIsVPdFcTv1pKzbotyNqnCjwbuq0cZPE6ORuRGR32u3nA8SpSspzHI9juyY5zDytNj5l9AUE2ZHP+KpfTxgFfUW33g87mNJ8pU+mfcSrrYrCkaBERWzPCIiALlcL3o6Z0j2sYLueQ0DjKBclg7jrXa1QbHVLYxf9K5y7xU+0hcNTm9bLX6J4S2mibE2xIF3nfc49kfXeCzNInfk+ZZVlinNtG3VU64KLK3xR+ZWtDlnYm7MrXgKzX0VbHyezXLPpStbdZdO+y6kjmLNLjbvywVqYDpJT0GI081U8sjdg1NGCGOf17nRuAs0E7GOzVUYu68wW83RfzlH3Oo/sFTw8FWztl5+/FhPbD/AT9BPfhwnth/gJ+gvl9F2RH1B78OE9sP8AAT9BPfhwnth/gJ+gvl9EB9Qe/DhPbD/AT9BPfhwnth/gJ+gvl4ldxBJa4Y622+qbW5bID6e9+HCe2H+An6Ce/DhPbD/AT9BfLwK5QH1B78OE9sP8BP0E9+HCe2H+An6C+X0QH1B78OE9sP8AAT9BaPSLTCixWWkpqWVz3uknuDHIwBr6OoZe7gN94Xz4pZuTfG9J+tJ9zIgRH4b8428u+pBgDjriy02IMEMr2nrgHuHBxrLo9IWQi7GFz96+QBVWyuTfCNGm+CXLLFr8UbSxufIdmdhtJN9Vo41T2I1bppXyP7J7i48+9zbF64nikk7taR1+AbGi/AFgqWqrZ+Stff6j46CIilK4REQBTXczib1WR5F3Na0NPzdckOI48hmoUpruZxF0koG2zPO5Q6j9JlnSfrRLSw7fvwrCx99xbl4F7V9U2JoaCL7/AC8CwJJuqtO0niPoWVE2psgeKNzKwmLaYzFZy1bAr1T4M21cnYrs11l3DVxqKQ4NJXm8gK326Dm6hdvOw6kI5g4Hyha6soS7seyGYW7fAa+giZENaqoQ8CL5ctK46x6mPlPjdcFozs66li0ytZFohSLlFIRHCIiA5MLiLhpI2XAuLqQCaT2RHI2UCEGE26s1oDGtbrDqetfeI1bLU0FaYzwg7R6RxrajF4rfKvwavpQGhMLs3apDb7bWGexdVm4hXmTICzRsG+TwlYSAIiIApduTN/talPzTK48QEL7lRFTfRuE0FJLWy9ZNUxPp6Jhye4SC0tRqnYxrcgdhJQEVxufXeXfOcXevfWtXvWSXIA2DLn3/AF4ljoAiIgCIiAIiIApvubVwi9kE7S2MDvuUIW4wCW2vxhvpUV6zW0T6Z4tTJXiuLF7jmsvAMSz1XHbyKNuN12hfYqlGtYNCVrySfHqTf28ajGpmt1Bims3Vf399YFVEL3CQzHhnM8S5OsQXt1JecBWawLtsjSOIIBvrxqsLu4SRPMUoIOs0lvXDYQRm13GFnRhdpz514pNPKJPTTWGdJsQMgvV08NQd+V9ORKeN0sEjdblIWK9+HfKo2Dnqx/5VmSZttwlaivF3DiUqvZBLSrwzJ18N7Ub+/V/7q51sO7Ub+/Wf7i1r2byy20/Whdeszlab7nsW0G9SN/eremuRBQnZSDmdW9Jd4Id5bemiDWknLLPm31y9Q14OlpF8moNPQAXNG6w2nqlWALcZC8BPhX0A8Zn6K02kePmS8cZ/J7Cd9/8A+fOo8VYhuayypNRTxFk86vhH0H/up+gnVsJ+gb4zUfgoEuV1g4J4MboITrQQQNcMw50ctQ8HeLTNIWA8rFHMfx11Q8vcXuc7J0kjtaRwGwCwDWN/RaAtKiYAREXoCIiAIiIAiIgC2eDbXcg9KIuLPpZJV9aNqEO1EVZFxndq9kRcM9R2h2rPj2Ii8Z1E9o95H+lEXBKjuPXvrVVfZlEXq7PJHk/slsoNgRF0xE9qbsl6aRfB5f1D5wuUXEfqR7P6GVm5dURaZjhERAEREAREQBERAEREAREQ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QTEhUUEhQUFRQUFhUUFRUWFBQUFBUUFBUXFxUXFBQYHSggGBolHRQVITEhJSksLi4uFx8zODMsNygtLisBCgoKDg0OGhAQGywkICQtLCwsLCwsLCwsLCwsLCwsLCwsLCwsLCwsLCwsLCwsLCwsLCwuLCwsKywsLCwsLCwsLP/AABEIAOEA4QMBIgACEQEDEQH/xAAcAAEAAgIDAQAAAAAAAAAAAAAABgcEBQECAwj/xABWEAABAwICAwcMDQkHAwUAAAABAAIDBBEFIQYSMQdBUWFxgdITIjJUdZGTlKGxwfAUFRYXNDVCUlN0srPRIzNicoKSorTEJWNzo8LT8SSVwwikteHi/8QAGQEBAAMBAQAAAAAAAAAAAAAAAAMEBQIB/8QAKhEAAgIBBAEDAwQDAAAAAAAAAAECAxEEEiExQRMiUTJhcTOh0fAFgZH/2gAMAwEAAhEDEQA/AKNREQBERAERcgIDhFII9F5A0OkIZcX1bXdz8CwazCnMFwQ4d495cKyLeMkrosS3YNatzguAPnGsTqR/OIzdbbqAkA8pICw8KpRJKGvNmC7nn9Bou63eU9oKGNtKcRr2EwBwipKNp1eryDMB5HYxNtnw2PIeyIYLoZTS5Nc2QjI6plqHD9ZsAAaeK5W7G5fDt1Zuakq7faUHxLTqtl61szqeIZMgpj7HhY3eaGx2uOUla33QVXbVT4eXpIC0Pe4h+jl8RqekuPe6i+il8Rqekqw9vqrtmo8PL0lx7e1PbNR4eXpICz/e7i+hl8RqeknveRfQy+I1PSVYe3lT2zUeHl6Se3lT2zUeHl6SAs73vIvoZfEanpLn3vIvoZfEKnpKsPb2p7ZqPDy9JPb6q7ZqPDy9JAWl7govopP+31H4rj3BRfRSf9vqfxVXjH6rtqp8PL0l2GkNX21U+MS9JMgnWKaAU7QSXCPjkZUUgH7Uoc1QbHNG3wXc067BnvE2+cC0lrm8YPKAs/DNO8RgddlZO4b7ZXmZhHAWSXHeUl/J4jTyVVIxtPWU416qmjFoZmb88LdjXDO47+25Aq4hcLNxSEBwc0Wa8XA+adjm8x8hCwkAREQBERAEREAREQBERAFt9E2a1bSj+/hy5JGlahbfRJ1q6l+sQjvyNCHq7Lv3SKSJsh62xIBuOE8I31V9TBZxafW+xWlun5ycw/AKudIcpiBvWHeCzrOJcG1VzDkissXU3v42HykD0qU7pdaTDhcWwNoI5rDZrznrj/lrSYu3rdbi1e+R+Czt0I/F3cyk88iuVvKM3URUXgid0uuEUpWObpdcIgO4HrcLnU5O+F70uIvjFmFtr366OJ+fEXtNl7e3cv8AdeL0/wDtoDBLfW4XF1l1GKSPaWuLLHbqxQsP7zWA+VYSA7XRdUQHZTHchqC3FYG/JmEkLxwtfG7I87W95QxSrcr+NqP/ABf9DkBrdJ6Xqb5GfRzEfvA/7a0Clmnw/wCoqf8AHH/kUTQBERAEREAREQBERAEREAWdgkurUQu+bLG7vPBWCt5ojg/smoDTcNYNd5HACLC/CSR5V42kss6hFykki9NNWdVkhI2EAu4LNNz5vKqtxh2tK48JU+qa5xaNY31QQBbIBV7iL7yHlWc3l5NqK2xwYmJR3hdxZrL02oZJXYe2KN8jhhdK4tjY57gLyXNmgm2Yz4wvCv8AzL+Qq0tzf4zpe4MH38at0dGfq+0Ur7m6ztSq8Xl6K49zdZ2pVeLy9FfZKKcpnxt7m6ztSq8Xl6Ke5us7UqvF5eivslEB8be5us7UqvF5uinubrO1KrxeXor7JRAfG3ubrO1KrxeXorn3N1nalV4vN0V9kIgPjf3N1nalV4vN0U9zdZ2pVeLzdFfZCID439zdZ2pVeLy9FSLc4wmeHFaJ00E0QM1gZInsBOo82BcBnkvqZRLTj4Rhf14fy86AqHT/AEXudcu1TNK54yvcAHjHzlB6rROdouy0g4G9l+6dvMpFpBpLJUVby82bF+SY0bAGEtHmJ/aW0wmpBtvqpO6UZfY0K9NCceeyq3tsSDtGR3jfkXVWHugYI10Xslgs5pAl42uya48YNhz8Sr0hWITUllFO2t1y2s4REXZGEREAREQBERAcq0NBaDqFN1Q9nPZ37AuGgeU86r7A6AzzxxD5ThrcTRm495WviDgxoa0DVa2wAPYgCwAHEPMq2pnhbS7oq8ycvgxMTrxawKisrruK9q2U3Od1hNcSVWSLzkeuJm0Du8rV3OPjOl7gwffRqqMbdaG3CR5CFa+5x8aUvcGD76NW6OjP1T5LeREU5UCIiAIiIAiIgCIiAKJab/CML+vf006lqiWm/wAIwv69/TzoD5mrX2ml/wAWQ/xlbrAa/VcLqP4kfy0v+LJ9srmCWxVS2GTUolhItVpEzHRPzbKxzb5fKBt68SpSRpBIO0Gx5lZmi2JE2jJ29ieB29zFVvVA67r7dZ1+W5uutN5RDrVymeKIislEIiIAiIgC5XC5CAnG5jSdfLKWnVDQwOAvZxIcQByAd9SDGKrsszt3/wAF76MUnsahYDk546o7I7X558gsOZR/F57krPse6Zr0x2VJGtqX3K5p25ryDblZIbZenOcmBjUvXavA3/U1XDuc/GlN3Bp/vYlR9VLrSO5LfxBXhuc/GlN3Bp/vYlbrWEUbnn/pbyIikIAi85pQ0EuNgN9a52ORg7HHvfivVFvo8ybVFqhjjOB3k/Fc+3TOB3k/FdbJfAyjaItV7ds4D5PxT27ZwO8n4p6cvgZRtUWPS1bZBdpvbbwhe64PTlRLTf4Rhf17+mnUtUT02+EYX9d/pp0B8t4j+em/xZPtldIypLpzSQ01U+GnJeS1rpnE3vLIXPcANgDQ5o5itTh9AXHiUE5JdmjRHKRttHQdcHPKxyzOWeQUSrn60j3bznuPHm4lWfguG6ti0fiozujYQIpWytFmzA6w3hK3sjzgg8t1Fp5e5o61sHsTXghyIiuGYEREAREQBbPRzDvZFRFEexc4F36jc3eQLWhWBuY4bYSVDh/dMvzF5+yO+uLJbYtktMN80iTY/U2bYb2z/wClCah9ypDpBNckKPhl1RgvJp2PwcU7ExB2qwlZMbFhYjE6QtjZm5xsBsHHc8GS7XZE+iOxG7j674V9bnXxrTdwaf72JU5imGRwCNrXazzfXdvfJsGjeG3jVx7nfxrT9wqf7yJWoSUnlFKyLisS7LeREUhCRjTOrLept3jrE8osB5yo42pus/dIm1Xw8bX+dq1GjtL1eUNvZoGs872qNq0qIJU72QTl7sG4w2mkl7EZDa45NHPvrY+17bWM7L5bMxlx3Wsr8Y1+tZ1sTcmtGwgb54VzSgvFswXAmPgdq7Wjjt5l5KE8ZfB6pLwZdXh0jW6wIe0ZlzDew5FrHVFsz/xxLvTYo6M6zTzbx4iF56TRtLGVEeTJDZw+bJv9+x73GuoxlGSjLz0zxyWODM0fxA+yGNBydcHmaT6FN1VWidRethHCXfdvVqhVdVHbMkreUcqJ6a/CcL+u/wBNOpYq43a8WfSw0k8YBfHUktvsDnU8zQeOxde3Eqx2iiTTGWplJ35ZPtlSuDDhEADm7LIZlRjCavUN9p258PCedT3BqPX1ZCbh2Y4b8aoTblI1q1tie2ETNOWxw2g8HCsfdJog+gc62cTmPHf1XeRy2uLUgY6GQbdbUPG1wO3k9Kju6bjLWUwpwevlIJHAxpBueUgDvpWnvWBc16bbKnREV8yQiIgCIuQEBkYfRulkZGwXc8ho5988Q28yuWGlbBAyJmxjbX4Tvk8ZNytBoLo/1BgmkH5WQdaDtYw+k7eSy3WKVFgqN9m54RqaWnZHc+2RrFJLuWJEF2nfdxXMa5j0SS5ZyFq66qMbwRt1SBz5fitsAtJirgH5i+WS6j2cN45NfLMXEE+uYV47nfxrT9wqf7yJUc6S5HrvhXluefG0HcKn+8hVmsp3vPJbqIilKxUm7ZO9k9IWO1eslvwHrmbRvrx0NxN3sGvkIbrsjjHW3BLXa11nbssOtLTcTZPtMWt0EexkkkMtup1MfUncRz1SeDsnDnC26sPRLjrn9zMtt234/vRudFoKeqhBL3dVu4uZrN6yNrj17ha4FgBykLbmsopC1/stjCz820SxgNA7HWFr574vxKISQvo2S01rOkNnv+dFbrQOI5m/HZaoUK7WlV0nLe1Hx+CCWt9PEcc+Sc1XsN4dM6XUa/W1CJGCN0jLh7WnPfsRw6y0mH4mX4VVu1bdTkYW63zjqX2eua19C1ojmhewv6qAY9W2s2YZMI5b2K2WPQCloWUmXVZXdWm/R+a094D9krj01BqtvLysfhHcdRuTn1x+5F9BauR+K0ms7LXkyGQ/MS7eFfQAVE6C09sTpjwOf9zIFewVb/KNO5Y+P5LmjlurOVU//qL+A0/1kfcyq2FXO7ThBq4aSBps6SpcG/rtpp3NB4iWgc6zS4uz54gkVk7ndeH3iJzHXN9Pl86q9rSNoOWR4iN4qS6I1Do52ObvHMcI3wqVqxyatXKLE0rxBsbdd3YQ9cf0n2s1o48wqUxbEHzyukkPXOPMBvNHEFbte5lUHxuF2OuD+sTfWB4QQLfqqoMUo3QyvidtY4t4LjePOLHnUmnaefkr6tSWPgxERFZKIREQBb3QnDBUVkTHC7QS936rBrW5yAOdaJTHcsktW8sTwOW7T6CuLHiLZJUk5pP5LLr2WUSxip2hTnSBlog7hVa4o4krNiuTam+DE1l7RFYrVkxOU7RV3GS0LR4y0awK3WssOuprtKR4YlyiOm1xb1zCvTc8P9rQdwqf7yFUZq2cR67VeW518bQdwqf7cKtQ7KVpb6IikICvt0+mLnwHeDX+dqilNDq73IFbWOYW2dmqciM2ngKh7tGJQexB4w4LU0uoiq9rZi66mfqbkspnWkxRkjBHVM6oG9jIMpG8+/3139rKM5id4B3iy583EuzNHph8nyt/FdxgU2XW/wATeC3DxpmKftlggzY+JQz/AKOraung+DsLpCDaWQbLj5I/4UWxHWkc5ziS8nM+u8pSdH5vm/xN/FebtG5T8kfvN/Fd1zri855+Tiz1pcbePjBodDaQiuhNthcf8t4y76t8KPaO6PiEl7rF5FhbY0b+akIVHVWqyzKNjRVyhX7uzlRLTf8AP4Z9cd/K1Clqiem3wjDPrjv5WoVYuFW7suGw09PQMgjbHrCR79UAF7ntju552uORzKgOHNk4SOTJS7T/ABxlbURtjzjpo2R62di8DrrX4yR+yvChw7rQSLDhVG6fhGrpotRyzY4BGRZavdTwcajKlozFo38bT2BPIbjnCleEUwAFrFddOqbWoZxwM1/3CHehcU+2SO9Qt0Gii0RFomOEREAW50Oq+p1sDt7XDDyPGp/qWmXrTS6r2u+a4O7xuvGsrB1F4aZ9BV93R6trn1z4gq8xmCxVjX1m3HygD3xkojj1JtsOXiv5tiyocM3J8oiQC9WP4F0lbYrlhVpcoovhmVGvRwuF5MK7grhkiI7XMtJzekK6dzv43h7h0/24VTmMdmOT0hXHud/G8PcOn+8hVqspXFvIiKUgPOUry1VkOC4DV6meNZPEMXPU162SyZGDxLFwWr3suC1MnjidIl6rqAuy8OjlQ7dAqBHJh8juxZVSPdyNo6gnyBTFV9uw/maf9ep/+PqkCKDw2s665yBcXW5TcqbU0hmALSS1uWqN7lCraB2xSbRTGTDKCc2HrXj9Hh5QqFkcPJsVvMcFhwQdTDXjhAcN4g5LD0/r2xUUtzm9vUmjhL8jbmueZbjEi0NbYjVIEl97UGd78Cp3TbSI1Utm/mo7hn6RO13oHFyrquG6RHfZth92RlERXTLCIiALlcLkIC/tGJuqUkDjneKPvhoB8oKxcfjysP8Akry3NX62Hw57OqN/zHW8hC2GMs83OsqSxNo24vME/sVxXMs5Y7Sthi0ZB4FrmqxDoqy7PUFZbRsWEw5rMhK8Z1E0mO9m3kPnCuDc6+N4e4dP9uFU9pAfyjeT0hXDudj+14e4dP8AeQqxX0ind2y30RFMQBERAEREAREQBcLlEAUP0+hD5cPY4Xa+qkaRwh1HUg+dTBRPTf8AP4b9bf8AylQgR8s6tiRt1SR3jZZ+HtuQp/ulaPwUVNQ9QZnN1SSVzjrOe4tiOZ4Bc2A2XPCoxhsLDta5pIyc3aOOxyVO6WODV0/Mco9tMMYeykipw7Nw6620RNNwOQk95qgRK2OOUckchEhLr9i83s8bxF/NvLXKxVFRisFC+blNt8HCIikIQiIgC5XC5QFx7k0+tRFvzJXjvhrv9SkmKtsO/nne/B68ShO45NeOdnA9jv3mkX/hU2xs2b639c1mXLFjNih5qRX+NDMrTBbbGJMytMHKWvohs7PYbVmRrBas+nK9kImhxw/lG8npCuTc7+N4e4dP9uFUxjjvyrR67yufc7+N4O4dP9uFWK/BTt7ZbyIilIQiIgCIiAIiIAiIgCimmo/6jDfrb/5SoUrUJ3S6vqRopRmYpp5AOHUoal3oQFL12k0tdIwzW1IgGRMsNVgaA0nhJNszxKS0VAx7QWjOyq+kmIsVPdFcTv1pKzbotyNqnCjwbuq0cZPE6ORuRGR32u3nA8SpSspzHI9juyY5zDytNj5l9AUE2ZHP+KpfTxgFfUW33g87mNJ8pU+mfcSrrYrCkaBERWzPCIiALlcL3o6Z0j2sYLueQ0DjKBclg7jrXa1QbHVLYxf9K5y7xU+0hcNTm9bLX6J4S2mibE2xIF3nfc49kfXeCzNInfk+ZZVlinNtG3VU64KLK3xR+ZWtDlnYm7MrXgKzX0VbHyezXLPpStbdZdO+y6kjmLNLjbvywVqYDpJT0GI081U8sjdg1NGCGOf17nRuAs0E7GOzVUYu68wW83RfzlH3Oo/sFTw8FWztl5+/FhPbD/AT9BPfhwnth/gJ+gvl9F2RH1B78OE9sP8AAT9BPfhwnth/gJ+gvl9EB9Qe/DhPbD/AT9BPfhwnth/gJ+gvl4ldxBJa4Y622+qbW5bID6e9+HCe2H+An6Ce/DhPbD/AT9BfLwK5QH1B78OE9sP8BP0E9+HCe2H+An6C+X0QH1B78OE9sP8AAT9BaPSLTCixWWkpqWVz3uknuDHIwBr6OoZe7gN94Xz4pZuTfG9J+tJ9zIgRH4b8428u+pBgDjriy02IMEMr2nrgHuHBxrLo9IWQi7GFz96+QBVWyuTfCNGm+CXLLFr8UbSxufIdmdhtJN9Vo41T2I1bppXyP7J7i48+9zbF64nikk7taR1+AbGi/AFgqWqrZ+Stff6j46CIilK4REQBTXczib1WR5F3Na0NPzdckOI48hmoUpruZxF0koG2zPO5Q6j9JlnSfrRLSw7fvwrCx99xbl4F7V9U2JoaCL7/AC8CwJJuqtO0niPoWVE2psgeKNzKwmLaYzFZy1bAr1T4M21cnYrs11l3DVxqKQ4NJXm8gK326Dm6hdvOw6kI5g4Hyha6soS7seyGYW7fAa+giZENaqoQ8CL5ctK46x6mPlPjdcFozs66li0ytZFohSLlFIRHCIiA5MLiLhpI2XAuLqQCaT2RHI2UCEGE26s1oDGtbrDqetfeI1bLU0FaYzwg7R6RxrajF4rfKvwavpQGhMLs3apDb7bWGexdVm4hXmTICzRsG+TwlYSAIiIApduTN/talPzTK48QEL7lRFTfRuE0FJLWy9ZNUxPp6Jhye4SC0tRqnYxrcgdhJQEVxufXeXfOcXevfWtXvWSXIA2DLn3/AF4ljoAiIgCIiAIiIApvubVwi9kE7S2MDvuUIW4wCW2vxhvpUV6zW0T6Z4tTJXiuLF7jmsvAMSz1XHbyKNuN12hfYqlGtYNCVrySfHqTf28ajGpmt1Bims3Vf399YFVEL3CQzHhnM8S5OsQXt1JecBWawLtsjSOIIBvrxqsLu4SRPMUoIOs0lvXDYQRm13GFnRhdpz514pNPKJPTTWGdJsQMgvV08NQd+V9ORKeN0sEjdblIWK9+HfKo2Dnqx/5VmSZttwlaivF3DiUqvZBLSrwzJ18N7Ub+/V/7q51sO7Ub+/Wf7i1r2byy20/Whdeszlab7nsW0G9SN/eremuRBQnZSDmdW9Jd4Id5bemiDWknLLPm31y9Q14OlpF8moNPQAXNG6w2nqlWALcZC8BPhX0A8Zn6K02kePmS8cZ/J7Cd9/8A+fOo8VYhuayypNRTxFk86vhH0H/up+gnVsJ+gb4zUfgoEuV1g4J4MboITrQQQNcMw50ctQ8HeLTNIWA8rFHMfx11Q8vcXuc7J0kjtaRwGwCwDWN/RaAtKiYAREXoCIiAIiIAiIgC2eDbXcg9KIuLPpZJV9aNqEO1EVZFxndq9kRcM9R2h2rPj2Ii8Z1E9o95H+lEXBKjuPXvrVVfZlEXq7PJHk/slsoNgRF0xE9qbsl6aRfB5f1D5wuUXEfqR7P6GVm5dURaZjhERAEREAREQBERAEREAREQ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img1.wikia.nocookie.net/__cb20130314170608/logopedia/images/b/bf/App-Store-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4872" y="3326394"/>
            <a:ext cx="1287463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dn2.hubspot.net/hub/164795/file-2068457178-jpg/How-Social-Media-Can-Increase-Your-Conversion-R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215">
            <a:off x="5486400" y="2996057"/>
            <a:ext cx="2884572" cy="16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77" y="685800"/>
            <a:ext cx="38100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Computer = websites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://www.iconarchive.com/download/i43056/oxygen-icons.org/oxygen/Devices-computer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eesd10.org/wp-content/uploads/2014/10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1585865"/>
            <a:ext cx="3630848" cy="36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43400" y="47244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Smartphone/tablet= APPS</a:t>
            </a:r>
            <a:endParaRPr lang="en-US" sz="3200" dirty="0"/>
          </a:p>
        </p:txBody>
      </p:sp>
      <p:pic>
        <p:nvPicPr>
          <p:cNvPr id="8202" name="Picture 10" descr="http://vegnews.com/web/uploads/asset/2425/file/featurette.apps.9.6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02" y="1371600"/>
            <a:ext cx="4207995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bcdn-sphotos-b-a.akamaihd.net/hphotos-ak-xap1/t31.0-8/1271084_10152203108461729_809245696_o.png?d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6" y="2133600"/>
            <a:ext cx="850233" cy="8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905000"/>
            <a:ext cx="1819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06" name="Picture 14" descr="http://www.southernfriedscience.com/wp-content/uploads/2011/12/logo_twitter_withbird_1000_all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83833"/>
            <a:ext cx="1752600" cy="4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3886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hlinkClick r:id="rId2"/>
              </a:rPr>
              <a:t>www.socrative.com</a:t>
            </a:r>
            <a:r>
              <a:rPr lang="en-US" sz="5400" b="1" dirty="0" smtClean="0"/>
              <a:t> </a:t>
            </a:r>
          </a:p>
          <a:p>
            <a:r>
              <a:rPr lang="en-US" sz="5400" b="1" dirty="0" smtClean="0"/>
              <a:t>Enter my room: </a:t>
            </a:r>
            <a:r>
              <a:rPr lang="en-US" sz="5400" b="1" dirty="0" err="1" smtClean="0"/>
              <a:t>jmorman</a:t>
            </a:r>
            <a:endParaRPr lang="en-US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58215"/>
            <a:ext cx="3608361" cy="9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46" y="533400"/>
            <a:ext cx="3232150" cy="58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7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19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8200" cy="60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7925487" imgH="5563082"/>
        </mc:Choice>
        <mc:Fallback>
          <p:control name="ShockwaveFlash1" r:id="rId2" imgW="7925487" imgH="556308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609600"/>
                  <a:ext cx="7924800" cy="5562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82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“How to” picture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06" y="4648200"/>
            <a:ext cx="7543800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*Also check out the help tabs or tutorial videos most sites offer!</a:t>
            </a:r>
            <a:endParaRPr lang="en-US" b="1" dirty="0"/>
          </a:p>
        </p:txBody>
      </p:sp>
      <p:sp>
        <p:nvSpPr>
          <p:cNvPr id="4" name="AutoShape 2" descr="Image result for inst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nst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dailygenius.com/wp-content/uploads/2014/09/instagram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5" y="724798"/>
            <a:ext cx="2599614" cy="1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gannett-cdn.com/-mm-/9bacc8b2c7535b702199c011442bc9c81a4caa18/c=0-188-2000-1316&amp;r=x1803&amp;c=3200x1800/local/-/media/KXTV/KXTV/2014/05/09/1399640389000-snapch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26091"/>
            <a:ext cx="2326085" cy="130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fbcdn-sphotos-b-a.akamaihd.net/hphotos-ak-xap1/t31.0-8/1271084_10152203108461729_809245696_o.png?dl=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4" y="2438400"/>
            <a:ext cx="1882366" cy="18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southernfriedscience.com/wp-content/uploads/2011/12/logo_twitter_withbird_1000_all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05" y="3163432"/>
            <a:ext cx="3885851" cy="7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227</TotalTime>
  <Words>112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Social Media Info for parents and their kids</vt:lpstr>
      <vt:lpstr>What is social media?</vt:lpstr>
      <vt:lpstr>Computer = websites</vt:lpstr>
      <vt:lpstr>What do you use?</vt:lpstr>
      <vt:lpstr>PowerPoint Presentation</vt:lpstr>
      <vt:lpstr>Social Media Trends</vt:lpstr>
      <vt:lpstr>PowerPoint Presentation</vt:lpstr>
      <vt:lpstr>PowerPoint Presentation</vt:lpstr>
      <vt:lpstr>“How to” picture guides</vt:lpstr>
      <vt:lpstr>The “lingo”</vt:lpstr>
      <vt:lpstr>Netiquette </vt:lpstr>
      <vt:lpstr>Resources!</vt:lpstr>
      <vt:lpstr>Questions/Contact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Info for parents and their kids</dc:title>
  <dc:creator>Windows User</dc:creator>
  <cp:lastModifiedBy>Windows User</cp:lastModifiedBy>
  <cp:revision>15</cp:revision>
  <dcterms:created xsi:type="dcterms:W3CDTF">2015-03-24T17:20:15Z</dcterms:created>
  <dcterms:modified xsi:type="dcterms:W3CDTF">2015-03-24T21:07:25Z</dcterms:modified>
</cp:coreProperties>
</file>